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2B56-4E88-3345-8105-ACDCA63E3F3E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941F-FC9D-CF40-A126-DC61C50F9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01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nl-NL" dirty="0" err="1">
                <a:latin typeface="Zapf Dingbats"/>
                <a:ea typeface="Zapf Dingbats"/>
                <a:cs typeface="Zapf Dingbats"/>
                <a:sym typeface="Zapf Dingbats"/>
              </a:rPr>
              <a:t>Hund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✔Rose,</a:t>
            </a:r>
            <a:r>
              <a:rPr lang="nl-NL" baseline="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Ylang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Ylang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, Lavendel und Sonnenblume.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*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Ylang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Ylang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 </a:t>
            </a:r>
            <a:r>
              <a:rPr lang="de-DE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Zapf Dingbats"/>
              </a:rPr>
              <a:t>und Lavendel </a:t>
            </a:r>
            <a:r>
              <a: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 in der Parfümtasche.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nl-NL" dirty="0" err="1">
                <a:latin typeface="Zapf Dingbats"/>
                <a:ea typeface="Zapf Dingbats"/>
                <a:cs typeface="Zapf Dingbats"/>
                <a:sym typeface="Zapf Dingbats"/>
              </a:rPr>
              <a:t>Zitrone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Machen Sie ein Glas mit einem der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Dufte. Aber stellen Sie sicher, dass die Kinder den Inhalt nicht sehen können.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nl-NL" baseline="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nl-NL" baseline="0" dirty="0" err="1">
                <a:latin typeface="Zapf Dingbats"/>
                <a:ea typeface="Zapf Dingbats"/>
                <a:cs typeface="Zapf Dingbats"/>
                <a:sym typeface="Zapf Dingbats"/>
              </a:rPr>
              <a:t>Blumen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nl-NL" baseline="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 können die Mädchen alles ausfüllen.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nl-NL" baseline="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Machen Sie ein Glas mit einem der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Düfte. Aber stellen Sie sicher, dass die Kinder den Inhalt nicht sehen können.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nl-NL" baseline="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Ferrari ist eine Automarke. Aber sie haben immer noch ein Parfüm!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fünf Sinne - Sehen, Riechen, Tasten, Schmecken und Hören.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Verbinde die Kinder mit Augenbinde und lass sie schmecken.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41F-FC9D-CF40-A126-DC61C50F9D1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1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02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9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7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0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0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8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1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62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D5CB-BE0C-354B-B120-4A0B5A3EBEA1}" type="datetimeFigureOut">
              <a:rPr lang="nl-NL" smtClean="0"/>
              <a:t>14-03-19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AEB8-725C-D447-8273-A12E61FEB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4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 err="1">
                <a:latin typeface="Distinct Style Sans Bold"/>
                <a:cs typeface="Distinct Style Sans Bold"/>
              </a:rPr>
              <a:t>Duftquiz</a:t>
            </a:r>
            <a:endParaRPr lang="nl-NL" sz="4800" dirty="0">
              <a:latin typeface="Distinct Style Sans Bold"/>
              <a:cs typeface="Distinct Style Sans Bold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divider2_high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85"/>
            <a:ext cx="9144000" cy="1664208"/>
          </a:xfrm>
          <a:prstGeom prst="rect">
            <a:avLst/>
          </a:prstGeom>
        </p:spPr>
      </p:pic>
      <p:pic>
        <p:nvPicPr>
          <p:cNvPr id="5" name="Afbeelding 4" descr="Logo-Lilie-Lotus-2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78" y="3886200"/>
            <a:ext cx="4644164" cy="23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4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9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Welcher </a:t>
            </a:r>
            <a:r>
              <a:rPr lang="de-DE" sz="1800" dirty="0" err="1">
                <a:latin typeface="Montserrat ExtraLight"/>
                <a:cs typeface="Montserrat ExtraLight"/>
              </a:rPr>
              <a:t>Düft</a:t>
            </a:r>
            <a:r>
              <a:rPr lang="de-DE" sz="1800" dirty="0">
                <a:latin typeface="Montserrat ExtraLight"/>
                <a:cs typeface="Montserrat ExtraLight"/>
              </a:rPr>
              <a:t> befindet sich in Döschen C?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857837" y="5978968"/>
            <a:ext cx="81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Zitrone			Banane			     Mandarine		 Trauben 		</a:t>
            </a:r>
            <a:endParaRPr lang="nl-NL" dirty="0"/>
          </a:p>
        </p:txBody>
      </p:sp>
      <p:pic>
        <p:nvPicPr>
          <p:cNvPr id="4" name="Afbeelding 3" descr="citro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9" y="3856683"/>
            <a:ext cx="1620761" cy="1642108"/>
          </a:xfrm>
          <a:prstGeom prst="rect">
            <a:avLst/>
          </a:prstGeom>
        </p:spPr>
      </p:pic>
      <p:pic>
        <p:nvPicPr>
          <p:cNvPr id="5" name="Afbeelding 4" descr="bana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87" y="3974791"/>
            <a:ext cx="1024128" cy="1524000"/>
          </a:xfrm>
          <a:prstGeom prst="rect">
            <a:avLst/>
          </a:prstGeom>
        </p:spPr>
      </p:pic>
      <p:pic>
        <p:nvPicPr>
          <p:cNvPr id="7" name="Afbeelding 6" descr="mandarij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94" y="3683449"/>
            <a:ext cx="2295519" cy="2295519"/>
          </a:xfrm>
          <a:prstGeom prst="rect">
            <a:avLst/>
          </a:prstGeom>
        </p:spPr>
      </p:pic>
      <p:pic>
        <p:nvPicPr>
          <p:cNvPr id="14" name="Afbeelding 13" descr="Unknown-6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16" y="3484934"/>
            <a:ext cx="2646767" cy="24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10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Nennen den Namen der folgenden Blumen?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pic>
        <p:nvPicPr>
          <p:cNvPr id="6" name="Afbeelding 5" descr="6-roses-eternelles-rose-p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8" y="3749903"/>
            <a:ext cx="2062504" cy="2062504"/>
          </a:xfrm>
          <a:prstGeom prst="rect">
            <a:avLst/>
          </a:prstGeom>
        </p:spPr>
      </p:pic>
      <p:pic>
        <p:nvPicPr>
          <p:cNvPr id="10" name="Afbeelding 9" descr="girasol_251929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6" y="3886200"/>
            <a:ext cx="2332694" cy="1747657"/>
          </a:xfrm>
          <a:prstGeom prst="rect">
            <a:avLst/>
          </a:prstGeom>
        </p:spPr>
      </p:pic>
      <p:pic>
        <p:nvPicPr>
          <p:cNvPr id="11" name="Afbeelding 10" descr="Ylang-Yla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52" y="3572047"/>
            <a:ext cx="2434834" cy="2434834"/>
          </a:xfrm>
          <a:prstGeom prst="rect">
            <a:avLst/>
          </a:prstGeom>
        </p:spPr>
      </p:pic>
      <p:pic>
        <p:nvPicPr>
          <p:cNvPr id="12" name="Afbeelding 11" descr="Lavenda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7" y="4028715"/>
            <a:ext cx="2220389" cy="16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KG Always A Good Time"/>
                <a:cs typeface="KG Always A Good Time"/>
              </a:rPr>
              <a:t>gut </a:t>
            </a:r>
            <a:r>
              <a:rPr lang="nl-NL" sz="3200" dirty="0" err="1">
                <a:latin typeface="KG Always A Good Time"/>
                <a:cs typeface="KG Always A Good Time"/>
              </a:rPr>
              <a:t>gemacht</a:t>
            </a:r>
            <a:r>
              <a:rPr lang="nl-NL" sz="3200" dirty="0">
                <a:latin typeface="KG Always A Good Time"/>
                <a:cs typeface="KG Always A Good Time"/>
              </a:rPr>
              <a:t> !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shutterstock_3546886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003"/>
            <a:ext cx="9144000" cy="5616518"/>
          </a:xfrm>
          <a:prstGeom prst="rect">
            <a:avLst/>
          </a:prstGeom>
        </p:spPr>
      </p:pic>
      <p:pic>
        <p:nvPicPr>
          <p:cNvPr id="13" name="Afbeelding 12" descr="divid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8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1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Welches Lebewesen kann am besten riechen?</a:t>
            </a:r>
            <a:r>
              <a:rPr lang="nl-NL" sz="1800" dirty="0">
                <a:latin typeface="Montserrat ExtraLight"/>
                <a:cs typeface="Montserrat ExtraLight"/>
              </a:rPr>
              <a:t>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 descr="shutterstock_1013295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27" y="3306148"/>
            <a:ext cx="2524780" cy="2524780"/>
          </a:xfrm>
          <a:prstGeom prst="rect">
            <a:avLst/>
          </a:prstGeom>
        </p:spPr>
      </p:pic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pic>
        <p:nvPicPr>
          <p:cNvPr id="9" name="Afbeelding 8" descr="shutterstock_32604077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9" y="3408382"/>
            <a:ext cx="2461830" cy="2230418"/>
          </a:xfrm>
          <a:prstGeom prst="rect">
            <a:avLst/>
          </a:prstGeom>
        </p:spPr>
      </p:pic>
      <p:pic>
        <p:nvPicPr>
          <p:cNvPr id="10" name="Afbeelding 9" descr="shutterstock_57258475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" y="3306148"/>
            <a:ext cx="2457115" cy="2457115"/>
          </a:xfrm>
          <a:prstGeom prst="rect">
            <a:avLst/>
          </a:prstGeom>
        </p:spPr>
      </p:pic>
      <p:pic>
        <p:nvPicPr>
          <p:cNvPr id="11" name="Afbeelding 10" descr="shutterstock_9511127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3" y="3181167"/>
            <a:ext cx="2033016" cy="3048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85800" y="5978968"/>
            <a:ext cx="81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	Hund			Frosch				Gans		       Mädchen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2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2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Von welchen Duften halten Mücken nicht viel?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85800" y="5978968"/>
            <a:ext cx="81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Banane				Zitrone				Kiwi		        Apfelsine</a:t>
            </a:r>
            <a:endParaRPr lang="nl-NL" dirty="0"/>
          </a:p>
        </p:txBody>
      </p:sp>
      <p:pic>
        <p:nvPicPr>
          <p:cNvPr id="4" name="Afbeelding 3" descr="bana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" y="3181167"/>
            <a:ext cx="1648454" cy="2453057"/>
          </a:xfrm>
          <a:prstGeom prst="rect">
            <a:avLst/>
          </a:prstGeom>
        </p:spPr>
      </p:pic>
      <p:pic>
        <p:nvPicPr>
          <p:cNvPr id="5" name="Afbeelding 4" descr="citro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35" y="3868200"/>
            <a:ext cx="1743066" cy="1766024"/>
          </a:xfrm>
          <a:prstGeom prst="rect">
            <a:avLst/>
          </a:prstGeom>
        </p:spPr>
      </p:pic>
      <p:pic>
        <p:nvPicPr>
          <p:cNvPr id="12" name="Afbeelding 11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89" y="4098342"/>
            <a:ext cx="2058399" cy="1535882"/>
          </a:xfrm>
          <a:prstGeom prst="rect">
            <a:avLst/>
          </a:prstGeom>
        </p:spPr>
      </p:pic>
      <p:pic>
        <p:nvPicPr>
          <p:cNvPr id="14" name="Afbeelding 13" descr="mandarij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88" y="3453956"/>
            <a:ext cx="2339138" cy="23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3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Welcher </a:t>
            </a:r>
            <a:r>
              <a:rPr lang="de-DE" sz="1800" dirty="0" err="1">
                <a:latin typeface="Montserrat ExtraLight"/>
                <a:cs typeface="Montserrat ExtraLight"/>
              </a:rPr>
              <a:t>Düft</a:t>
            </a:r>
            <a:r>
              <a:rPr lang="de-DE" sz="1800" dirty="0">
                <a:latin typeface="Montserrat ExtraLight"/>
                <a:cs typeface="Montserrat ExtraLight"/>
              </a:rPr>
              <a:t> befindet sich in Döschen A?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85800" y="5978968"/>
            <a:ext cx="81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Lavendel		Pfefferminze		Rose				Basilikum</a:t>
            </a:r>
            <a:endParaRPr lang="nl-NL" dirty="0"/>
          </a:p>
        </p:txBody>
      </p:sp>
      <p:pic>
        <p:nvPicPr>
          <p:cNvPr id="6" name="Afbeelding 5" descr="Lavend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8" y="3686300"/>
            <a:ext cx="2368704" cy="1712360"/>
          </a:xfrm>
          <a:prstGeom prst="rect">
            <a:avLst/>
          </a:prstGeom>
        </p:spPr>
      </p:pic>
      <p:pic>
        <p:nvPicPr>
          <p:cNvPr id="9" name="Afbeelding 8" descr="peppermint_wh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50" y="3886200"/>
            <a:ext cx="2021338" cy="1617333"/>
          </a:xfrm>
          <a:prstGeom prst="rect">
            <a:avLst/>
          </a:prstGeom>
        </p:spPr>
      </p:pic>
      <p:pic>
        <p:nvPicPr>
          <p:cNvPr id="10" name="Afbeelding 9" descr="6-roses-eternelles-rose-p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88" y="3606695"/>
            <a:ext cx="2372273" cy="2372273"/>
          </a:xfrm>
          <a:prstGeom prst="rect">
            <a:avLst/>
          </a:prstGeom>
        </p:spPr>
      </p:pic>
      <p:pic>
        <p:nvPicPr>
          <p:cNvPr id="11" name="Afbeelding 10" descr="shutterstock_2926128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61" y="3469660"/>
            <a:ext cx="1885239" cy="22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0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4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Was ist das wichtigste Bestandteil von Parfüm?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85800" y="5978968"/>
            <a:ext cx="81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Früchte			Blumen		        Gewürze				Seife</a:t>
            </a:r>
            <a:endParaRPr lang="nl-NL" dirty="0"/>
          </a:p>
        </p:txBody>
      </p:sp>
      <p:pic>
        <p:nvPicPr>
          <p:cNvPr id="4" name="Afbeelding 3" descr="dampkongen-jordbaer.w610.h610.fi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1" y="3864833"/>
            <a:ext cx="1892738" cy="1892738"/>
          </a:xfrm>
          <a:prstGeom prst="rect">
            <a:avLst/>
          </a:prstGeom>
        </p:spPr>
      </p:pic>
      <p:pic>
        <p:nvPicPr>
          <p:cNvPr id="5" name="Afbeelding 4" descr="jasmine-single-flower-isolated-white-jasmin-background-336929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69" y="3822442"/>
            <a:ext cx="2438400" cy="1831848"/>
          </a:xfrm>
          <a:prstGeom prst="rect">
            <a:avLst/>
          </a:prstGeom>
        </p:spPr>
      </p:pic>
      <p:pic>
        <p:nvPicPr>
          <p:cNvPr id="7" name="Afbeelding 6" descr="shutterstock_2926128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84" y="3864833"/>
            <a:ext cx="1593900" cy="1934345"/>
          </a:xfrm>
          <a:prstGeom prst="rect">
            <a:avLst/>
          </a:prstGeom>
        </p:spPr>
      </p:pic>
      <p:pic>
        <p:nvPicPr>
          <p:cNvPr id="12" name="Afbeelding 11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60" y="4028550"/>
            <a:ext cx="2420629" cy="17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5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Warum benutzt man Parfüm?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pic>
        <p:nvPicPr>
          <p:cNvPr id="6" name="Afbeelding 5" descr="parfum-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31" y="3443163"/>
            <a:ext cx="2476984" cy="25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6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Welcher </a:t>
            </a:r>
            <a:r>
              <a:rPr lang="de-DE" sz="1800" dirty="0" err="1">
                <a:latin typeface="Montserrat ExtraLight"/>
                <a:cs typeface="Montserrat ExtraLight"/>
              </a:rPr>
              <a:t>Düft</a:t>
            </a:r>
            <a:r>
              <a:rPr lang="de-DE" sz="1800" dirty="0">
                <a:latin typeface="Montserrat ExtraLight"/>
                <a:cs typeface="Montserrat ExtraLight"/>
              </a:rPr>
              <a:t> befindet sich in Döschen B?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857838" y="5978968"/>
            <a:ext cx="811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Kaffee		           Ingwer		               Zimt		        Pfeffer      				</a:t>
            </a:r>
            <a:endParaRPr lang="nl-NL" dirty="0"/>
          </a:p>
        </p:txBody>
      </p:sp>
      <p:pic>
        <p:nvPicPr>
          <p:cNvPr id="6" name="Afbeelding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0" y="3886200"/>
            <a:ext cx="2229019" cy="1933050"/>
          </a:xfrm>
          <a:prstGeom prst="rect">
            <a:avLst/>
          </a:prstGeom>
        </p:spPr>
      </p:pic>
      <p:pic>
        <p:nvPicPr>
          <p:cNvPr id="9" name="Afbeelding 8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16" y="4181304"/>
            <a:ext cx="1987030" cy="1317487"/>
          </a:xfrm>
          <a:prstGeom prst="rect">
            <a:avLst/>
          </a:prstGeom>
        </p:spPr>
      </p:pic>
      <p:pic>
        <p:nvPicPr>
          <p:cNvPr id="10" name="Afbeelding 9" descr="052355657-ginger-white-background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46" y="3981568"/>
            <a:ext cx="2260204" cy="1657232"/>
          </a:xfrm>
          <a:prstGeom prst="rect">
            <a:avLst/>
          </a:prstGeom>
        </p:spPr>
      </p:pic>
      <p:pic>
        <p:nvPicPr>
          <p:cNvPr id="11" name="Afbeelding 10" descr="images-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05" y="4255374"/>
            <a:ext cx="1243417" cy="1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5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7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 der folgenden Marken ist kein Parfüm?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53173" y="5940383"/>
            <a:ext cx="855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ontserrat ExtraLight"/>
                <a:cs typeface="Montserrat ExtraLight"/>
              </a:rPr>
              <a:t>	Chanel			     Hilfiger			     Ferrari			 Calvin Klein 	</a:t>
            </a:r>
            <a:endParaRPr lang="nl-NL" dirty="0"/>
          </a:p>
        </p:txBody>
      </p:sp>
      <p:pic>
        <p:nvPicPr>
          <p:cNvPr id="4" name="Afbeelding 3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12" y="3935766"/>
            <a:ext cx="1817118" cy="1817118"/>
          </a:xfrm>
          <a:prstGeom prst="rect">
            <a:avLst/>
          </a:prstGeom>
        </p:spPr>
      </p:pic>
      <p:pic>
        <p:nvPicPr>
          <p:cNvPr id="5" name="Afbeelding 4" descr="Unknown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3" y="3751354"/>
            <a:ext cx="2036854" cy="2036854"/>
          </a:xfrm>
          <a:prstGeom prst="rect">
            <a:avLst/>
          </a:prstGeom>
        </p:spPr>
      </p:pic>
      <p:pic>
        <p:nvPicPr>
          <p:cNvPr id="7" name="Afbeelding 6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08" y="3865438"/>
            <a:ext cx="1887446" cy="1887446"/>
          </a:xfrm>
          <a:prstGeom prst="rect">
            <a:avLst/>
          </a:prstGeom>
        </p:spPr>
      </p:pic>
      <p:pic>
        <p:nvPicPr>
          <p:cNvPr id="12" name="Afbeelding 11" descr="Unknown-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35" y="3751354"/>
            <a:ext cx="2001530" cy="20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5425"/>
            <a:ext cx="7772400" cy="1471507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KG Always A Good Time"/>
                <a:cs typeface="KG Always A Good Time"/>
              </a:rPr>
              <a:t>Frage</a:t>
            </a:r>
            <a:r>
              <a:rPr lang="nl-NL" sz="3200" dirty="0">
                <a:latin typeface="KG Always A Good Time"/>
                <a:cs typeface="KG Always A Good Time"/>
              </a:rPr>
              <a:t> 8</a:t>
            </a:r>
            <a:br>
              <a:rPr lang="nl-NL" sz="4000" dirty="0">
                <a:latin typeface="KG Always A Good Time"/>
                <a:cs typeface="KG Always A Good Time"/>
              </a:rPr>
            </a:br>
            <a:br>
              <a:rPr lang="nl-NL" sz="2400" dirty="0">
                <a:latin typeface="Distinct Style Sans Light"/>
                <a:cs typeface="Distinct Style Sans Light"/>
              </a:rPr>
            </a:br>
            <a:r>
              <a:rPr lang="de-DE" sz="1800" dirty="0">
                <a:latin typeface="Montserrat ExtraLight"/>
                <a:cs typeface="Montserrat ExtraLight"/>
              </a:rPr>
              <a:t>Welche fünf Sinne haben wir ?</a:t>
            </a:r>
            <a:endParaRPr lang="nl-NL" sz="1800" dirty="0">
              <a:latin typeface="Montserrat ExtraLight"/>
              <a:cs typeface="Montserrat ExtraLigh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divid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0" y="179349"/>
            <a:ext cx="7058789" cy="1284700"/>
          </a:xfrm>
          <a:prstGeom prst="rect">
            <a:avLst/>
          </a:prstGeom>
        </p:spPr>
      </p:pic>
      <p:pic>
        <p:nvPicPr>
          <p:cNvPr id="6" name="Afbeelding 5" descr="screen-shot-2013-11-05-at-9-49-32-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65" y="3255819"/>
            <a:ext cx="3749200" cy="32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165</Words>
  <Application>Microsoft Macintosh PowerPoint</Application>
  <PresentationFormat>Diavoorstelling (4:3)</PresentationFormat>
  <Paragraphs>41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Distinct Style Sans Bold</vt:lpstr>
      <vt:lpstr>Distinct Style Sans Light</vt:lpstr>
      <vt:lpstr>KG Always A Good Time</vt:lpstr>
      <vt:lpstr>Montserrat ExtraLight</vt:lpstr>
      <vt:lpstr>Zapf Dingbats</vt:lpstr>
      <vt:lpstr>Office-thema</vt:lpstr>
      <vt:lpstr>Duftquiz</vt:lpstr>
      <vt:lpstr>frage 1  Welches Lebewesen kann am besten riechen? </vt:lpstr>
      <vt:lpstr>Frage 2  Von welchen Duften halten Mücken nicht viel?</vt:lpstr>
      <vt:lpstr>Frage 3  Welcher Düft befindet sich in Döschen A?</vt:lpstr>
      <vt:lpstr>Frage 4  Was ist das wichtigste Bestandteil von Parfüm?</vt:lpstr>
      <vt:lpstr>Frage 5  Warum benutzt man Parfüm?</vt:lpstr>
      <vt:lpstr>Frage 6  Welcher Düft befindet sich in Döschen B?</vt:lpstr>
      <vt:lpstr>Frage 7  Welche der folgenden Marken ist kein Parfüm?</vt:lpstr>
      <vt:lpstr>Frage 8  Welche fünf Sinne haben wir ?</vt:lpstr>
      <vt:lpstr>Frage 9  Welcher Düft befindet sich in Döschen C?</vt:lpstr>
      <vt:lpstr>Frage 10  Nennen den Namen der folgenden Blumen?</vt:lpstr>
      <vt:lpstr>gut gemacht !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Düftquiz</dc:title>
  <dc:creator>Marcia Korenhof</dc:creator>
  <cp:lastModifiedBy>Marcia Korenhof</cp:lastModifiedBy>
  <cp:revision>18</cp:revision>
  <dcterms:created xsi:type="dcterms:W3CDTF">2018-07-04T14:49:43Z</dcterms:created>
  <dcterms:modified xsi:type="dcterms:W3CDTF">2019-03-14T11:03:37Z</dcterms:modified>
</cp:coreProperties>
</file>