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32512000" cy="1828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9144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18288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27432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36576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45720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54864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64008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73152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5" name="Shape 58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219200" latinLnBrk="0">
      <a:defRPr sz="1600">
        <a:latin typeface="+mj-lt"/>
        <a:ea typeface="+mj-ea"/>
        <a:cs typeface="+mj-cs"/>
        <a:sym typeface="Calibri"/>
      </a:defRPr>
    </a:lvl1pPr>
    <a:lvl2pPr indent="228600" defTabSz="1219200" latinLnBrk="0">
      <a:defRPr sz="1600">
        <a:latin typeface="+mj-lt"/>
        <a:ea typeface="+mj-ea"/>
        <a:cs typeface="+mj-cs"/>
        <a:sym typeface="Calibri"/>
      </a:defRPr>
    </a:lvl2pPr>
    <a:lvl3pPr indent="457200" defTabSz="1219200" latinLnBrk="0">
      <a:defRPr sz="1600">
        <a:latin typeface="+mj-lt"/>
        <a:ea typeface="+mj-ea"/>
        <a:cs typeface="+mj-cs"/>
        <a:sym typeface="Calibri"/>
      </a:defRPr>
    </a:lvl3pPr>
    <a:lvl4pPr indent="685800" defTabSz="1219200" latinLnBrk="0">
      <a:defRPr sz="1600">
        <a:latin typeface="+mj-lt"/>
        <a:ea typeface="+mj-ea"/>
        <a:cs typeface="+mj-cs"/>
        <a:sym typeface="Calibri"/>
      </a:defRPr>
    </a:lvl4pPr>
    <a:lvl5pPr indent="914400" defTabSz="1219200" latinLnBrk="0">
      <a:defRPr sz="1600">
        <a:latin typeface="+mj-lt"/>
        <a:ea typeface="+mj-ea"/>
        <a:cs typeface="+mj-cs"/>
        <a:sym typeface="Calibri"/>
      </a:defRPr>
    </a:lvl5pPr>
    <a:lvl6pPr indent="1143000" defTabSz="1219200" latinLnBrk="0">
      <a:defRPr sz="1600">
        <a:latin typeface="+mj-lt"/>
        <a:ea typeface="+mj-ea"/>
        <a:cs typeface="+mj-cs"/>
        <a:sym typeface="Calibri"/>
      </a:defRPr>
    </a:lvl6pPr>
    <a:lvl7pPr indent="1371600" defTabSz="1219200" latinLnBrk="0">
      <a:defRPr sz="1600">
        <a:latin typeface="+mj-lt"/>
        <a:ea typeface="+mj-ea"/>
        <a:cs typeface="+mj-cs"/>
        <a:sym typeface="Calibri"/>
      </a:defRPr>
    </a:lvl7pPr>
    <a:lvl8pPr indent="1600200" defTabSz="1219200" latinLnBrk="0">
      <a:defRPr sz="1600">
        <a:latin typeface="+mj-lt"/>
        <a:ea typeface="+mj-ea"/>
        <a:cs typeface="+mj-cs"/>
        <a:sym typeface="Calibri"/>
      </a:defRPr>
    </a:lvl8pPr>
    <a:lvl9pPr indent="1828800" defTabSz="1219200" latinLnBrk="0">
      <a:defRPr sz="16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/>
          <p:nvPr>
            <p:ph type="pic" sz="quarter" idx="21"/>
          </p:nvPr>
        </p:nvSpPr>
        <p:spPr>
          <a:xfrm>
            <a:off x="3211229" y="3692938"/>
            <a:ext cx="10902125" cy="10902124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icture Placeholder 4"/>
          <p:cNvSpPr/>
          <p:nvPr>
            <p:ph type="pic" sz="quarter" idx="21"/>
          </p:nvPr>
        </p:nvSpPr>
        <p:spPr>
          <a:xfrm>
            <a:off x="6585408" y="7628022"/>
            <a:ext cx="3031959" cy="303195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89" name="Picture Placeholder 5"/>
          <p:cNvSpPr/>
          <p:nvPr>
            <p:ph type="pic" sz="quarter" idx="22"/>
          </p:nvPr>
        </p:nvSpPr>
        <p:spPr>
          <a:xfrm>
            <a:off x="14740021" y="7628022"/>
            <a:ext cx="3031958" cy="303195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90" name="Picture Placeholder 6"/>
          <p:cNvSpPr/>
          <p:nvPr>
            <p:ph type="pic" sz="quarter" idx="23"/>
          </p:nvPr>
        </p:nvSpPr>
        <p:spPr>
          <a:xfrm>
            <a:off x="22894631" y="7628022"/>
            <a:ext cx="3031959" cy="303195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9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icture Placeholder 4"/>
          <p:cNvSpPr/>
          <p:nvPr>
            <p:ph type="pic" sz="quarter" idx="21"/>
          </p:nvPr>
        </p:nvSpPr>
        <p:spPr>
          <a:xfrm>
            <a:off x="12566665" y="7628022"/>
            <a:ext cx="3031958" cy="303195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99" name="Picture Placeholder 5"/>
          <p:cNvSpPr/>
          <p:nvPr>
            <p:ph type="pic" sz="quarter" idx="22"/>
          </p:nvPr>
        </p:nvSpPr>
        <p:spPr>
          <a:xfrm>
            <a:off x="4412052" y="7628022"/>
            <a:ext cx="3031959" cy="303195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00" name="Picture Placeholder 5"/>
          <p:cNvSpPr/>
          <p:nvPr>
            <p:ph type="pic" sz="half" idx="23"/>
          </p:nvPr>
        </p:nvSpPr>
        <p:spPr>
          <a:xfrm>
            <a:off x="19423237" y="1784626"/>
            <a:ext cx="9435549" cy="1471874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0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icture Placeholder 5"/>
          <p:cNvSpPr/>
          <p:nvPr>
            <p:ph type="pic" sz="quarter" idx="21"/>
          </p:nvPr>
        </p:nvSpPr>
        <p:spPr>
          <a:xfrm>
            <a:off x="17068803" y="2318099"/>
            <a:ext cx="12492385" cy="7209187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09" name="Picture Placeholder 5"/>
          <p:cNvSpPr/>
          <p:nvPr>
            <p:ph type="pic" sz="quarter" idx="22"/>
          </p:nvPr>
        </p:nvSpPr>
        <p:spPr>
          <a:xfrm>
            <a:off x="2950818" y="2318099"/>
            <a:ext cx="12492385" cy="7209187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1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icture Placeholder 3"/>
          <p:cNvSpPr/>
          <p:nvPr>
            <p:ph type="pic" sz="quarter" idx="21"/>
          </p:nvPr>
        </p:nvSpPr>
        <p:spPr>
          <a:xfrm>
            <a:off x="4002156" y="3104755"/>
            <a:ext cx="10018644" cy="10018644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1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icture Placeholder 5"/>
          <p:cNvSpPr/>
          <p:nvPr>
            <p:ph type="pic" sz="quarter" idx="21"/>
          </p:nvPr>
        </p:nvSpPr>
        <p:spPr>
          <a:xfrm>
            <a:off x="17369180" y="1868147"/>
            <a:ext cx="10828458" cy="576027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26" name="Picture Placeholder 5"/>
          <p:cNvSpPr/>
          <p:nvPr>
            <p:ph type="pic" sz="half" idx="22"/>
          </p:nvPr>
        </p:nvSpPr>
        <p:spPr>
          <a:xfrm>
            <a:off x="4314362" y="8097487"/>
            <a:ext cx="23883279" cy="7156178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2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icture Placeholder 5"/>
          <p:cNvSpPr/>
          <p:nvPr>
            <p:ph type="pic" sz="quarter" idx="21"/>
          </p:nvPr>
        </p:nvSpPr>
        <p:spPr>
          <a:xfrm>
            <a:off x="24486809" y="4909682"/>
            <a:ext cx="6180668" cy="9008535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35" name="Picture Placeholder 5"/>
          <p:cNvSpPr/>
          <p:nvPr>
            <p:ph type="pic" sz="quarter" idx="22"/>
          </p:nvPr>
        </p:nvSpPr>
        <p:spPr>
          <a:xfrm>
            <a:off x="16939381" y="4909682"/>
            <a:ext cx="6180668" cy="9008535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36" name="Picture Placeholder 5"/>
          <p:cNvSpPr/>
          <p:nvPr>
            <p:ph type="pic" sz="quarter" idx="23"/>
          </p:nvPr>
        </p:nvSpPr>
        <p:spPr>
          <a:xfrm>
            <a:off x="9391952" y="4909682"/>
            <a:ext cx="6180668" cy="9008535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37" name="Picture Placeholder 5"/>
          <p:cNvSpPr/>
          <p:nvPr>
            <p:ph type="pic" sz="quarter" idx="24"/>
          </p:nvPr>
        </p:nvSpPr>
        <p:spPr>
          <a:xfrm>
            <a:off x="1844525" y="4909682"/>
            <a:ext cx="6180667" cy="9008535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3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icture Placeholder 5"/>
          <p:cNvSpPr/>
          <p:nvPr>
            <p:ph type="pic" idx="21"/>
          </p:nvPr>
        </p:nvSpPr>
        <p:spPr>
          <a:xfrm>
            <a:off x="-1" y="-1"/>
            <a:ext cx="16256001" cy="1828800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46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icture Placeholder 6"/>
          <p:cNvSpPr/>
          <p:nvPr>
            <p:ph type="pic" sz="quarter" idx="21"/>
          </p:nvPr>
        </p:nvSpPr>
        <p:spPr>
          <a:xfrm>
            <a:off x="5186437" y="4973561"/>
            <a:ext cx="5147737" cy="5147737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54" name="Picture Placeholder 7"/>
          <p:cNvSpPr/>
          <p:nvPr>
            <p:ph type="pic" sz="quarter" idx="22"/>
          </p:nvPr>
        </p:nvSpPr>
        <p:spPr>
          <a:xfrm>
            <a:off x="13682132" y="4973561"/>
            <a:ext cx="5147737" cy="5147737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55" name="Picture Placeholder 8"/>
          <p:cNvSpPr/>
          <p:nvPr>
            <p:ph type="pic" sz="quarter" idx="23"/>
          </p:nvPr>
        </p:nvSpPr>
        <p:spPr>
          <a:xfrm>
            <a:off x="22177827" y="4973561"/>
            <a:ext cx="5147737" cy="5147737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56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icture Placeholder 8"/>
          <p:cNvSpPr/>
          <p:nvPr>
            <p:ph type="pic" sz="quarter" idx="21"/>
          </p:nvPr>
        </p:nvSpPr>
        <p:spPr>
          <a:xfrm>
            <a:off x="0" y="1"/>
            <a:ext cx="9540726" cy="6695933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64" name="Picture Placeholder 9"/>
          <p:cNvSpPr/>
          <p:nvPr>
            <p:ph type="pic" sz="quarter" idx="22"/>
          </p:nvPr>
        </p:nvSpPr>
        <p:spPr>
          <a:xfrm>
            <a:off x="9831003" y="0"/>
            <a:ext cx="11553379" cy="8631163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65" name="Picture Placeholder 10"/>
          <p:cNvSpPr/>
          <p:nvPr>
            <p:ph type="pic" sz="half" idx="23"/>
          </p:nvPr>
        </p:nvSpPr>
        <p:spPr>
          <a:xfrm>
            <a:off x="-1" y="8921439"/>
            <a:ext cx="14823926" cy="9366563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66" name="Picture Placeholder 11"/>
          <p:cNvSpPr/>
          <p:nvPr>
            <p:ph type="pic" sz="quarter" idx="24"/>
          </p:nvPr>
        </p:nvSpPr>
        <p:spPr>
          <a:xfrm>
            <a:off x="15114204" y="8921439"/>
            <a:ext cx="6270179" cy="9366563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67" name="Picture Placeholder 12"/>
          <p:cNvSpPr/>
          <p:nvPr>
            <p:ph type="pic" sz="half" idx="25"/>
          </p:nvPr>
        </p:nvSpPr>
        <p:spPr>
          <a:xfrm>
            <a:off x="21674659" y="-1"/>
            <a:ext cx="8302181" cy="1828800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6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icture Placeholder 16"/>
          <p:cNvSpPr/>
          <p:nvPr>
            <p:ph type="pic" sz="quarter" idx="21"/>
          </p:nvPr>
        </p:nvSpPr>
        <p:spPr>
          <a:xfrm>
            <a:off x="2297046" y="5992324"/>
            <a:ext cx="5343293" cy="551849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76" name="Picture Placeholder 17"/>
          <p:cNvSpPr/>
          <p:nvPr>
            <p:ph type="pic" sz="quarter" idx="22"/>
          </p:nvPr>
        </p:nvSpPr>
        <p:spPr>
          <a:xfrm>
            <a:off x="7940699" y="2452514"/>
            <a:ext cx="5343293" cy="90583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77" name="Picture Placeholder 18"/>
          <p:cNvSpPr/>
          <p:nvPr>
            <p:ph type="pic" sz="quarter" idx="23"/>
          </p:nvPr>
        </p:nvSpPr>
        <p:spPr>
          <a:xfrm>
            <a:off x="13584353" y="4508082"/>
            <a:ext cx="5343293" cy="7002734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78" name="Picture Placeholder 19"/>
          <p:cNvSpPr/>
          <p:nvPr>
            <p:ph type="pic" sz="quarter" idx="24"/>
          </p:nvPr>
        </p:nvSpPr>
        <p:spPr>
          <a:xfrm>
            <a:off x="19228009" y="2452513"/>
            <a:ext cx="5343293" cy="9058303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79" name="Picture Placeholder 20"/>
          <p:cNvSpPr/>
          <p:nvPr>
            <p:ph type="pic" sz="quarter" idx="25"/>
          </p:nvPr>
        </p:nvSpPr>
        <p:spPr>
          <a:xfrm>
            <a:off x="24871664" y="5992325"/>
            <a:ext cx="5343293" cy="551849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8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5"/>
          <p:cNvSpPr/>
          <p:nvPr>
            <p:ph type="pic" sz="half" idx="21"/>
          </p:nvPr>
        </p:nvSpPr>
        <p:spPr>
          <a:xfrm>
            <a:off x="-1" y="-1"/>
            <a:ext cx="32512001" cy="650240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icture Placeholder 7"/>
          <p:cNvSpPr/>
          <p:nvPr>
            <p:ph type="pic" sz="half" idx="21"/>
          </p:nvPr>
        </p:nvSpPr>
        <p:spPr>
          <a:xfrm>
            <a:off x="3252882" y="1784626"/>
            <a:ext cx="9435548" cy="1471874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8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icture Placeholder 3"/>
          <p:cNvSpPr/>
          <p:nvPr>
            <p:ph type="pic" sz="half" idx="21"/>
          </p:nvPr>
        </p:nvSpPr>
        <p:spPr>
          <a:xfrm>
            <a:off x="3305181" y="2440505"/>
            <a:ext cx="14572346" cy="1340699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96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icture Placeholder 10"/>
          <p:cNvSpPr/>
          <p:nvPr>
            <p:ph type="pic" sz="quarter" idx="21"/>
          </p:nvPr>
        </p:nvSpPr>
        <p:spPr>
          <a:xfrm>
            <a:off x="2403059" y="2403061"/>
            <a:ext cx="6658002" cy="657307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04" name="Picture Placeholder 11"/>
          <p:cNvSpPr/>
          <p:nvPr>
            <p:ph type="pic" sz="quarter" idx="22"/>
          </p:nvPr>
        </p:nvSpPr>
        <p:spPr>
          <a:xfrm>
            <a:off x="9419019" y="2403061"/>
            <a:ext cx="6658002" cy="657307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05" name="Picture Placeholder 12"/>
          <p:cNvSpPr/>
          <p:nvPr>
            <p:ph type="pic" sz="quarter" idx="23"/>
          </p:nvPr>
        </p:nvSpPr>
        <p:spPr>
          <a:xfrm>
            <a:off x="16434979" y="2403061"/>
            <a:ext cx="6658002" cy="657307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06" name="Picture Placeholder 13"/>
          <p:cNvSpPr/>
          <p:nvPr>
            <p:ph type="pic" sz="quarter" idx="24"/>
          </p:nvPr>
        </p:nvSpPr>
        <p:spPr>
          <a:xfrm>
            <a:off x="23450942" y="2403061"/>
            <a:ext cx="6658001" cy="657307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07" name="Picture Placeholder 14"/>
          <p:cNvSpPr/>
          <p:nvPr>
            <p:ph type="pic" sz="quarter" idx="25"/>
          </p:nvPr>
        </p:nvSpPr>
        <p:spPr>
          <a:xfrm>
            <a:off x="23450942" y="9311861"/>
            <a:ext cx="6658001" cy="657307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08" name="Picture Placeholder 15"/>
          <p:cNvSpPr/>
          <p:nvPr>
            <p:ph type="pic" sz="quarter" idx="26"/>
          </p:nvPr>
        </p:nvSpPr>
        <p:spPr>
          <a:xfrm>
            <a:off x="2403059" y="9311861"/>
            <a:ext cx="6658002" cy="657307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09" name="Picture Placeholder 16"/>
          <p:cNvSpPr/>
          <p:nvPr>
            <p:ph type="pic" sz="quarter" idx="27"/>
          </p:nvPr>
        </p:nvSpPr>
        <p:spPr>
          <a:xfrm>
            <a:off x="9419019" y="9311861"/>
            <a:ext cx="13673962" cy="657307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1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icture Placeholder 9"/>
          <p:cNvSpPr/>
          <p:nvPr>
            <p:ph type="pic" idx="21"/>
          </p:nvPr>
        </p:nvSpPr>
        <p:spPr>
          <a:xfrm>
            <a:off x="-1" y="2862468"/>
            <a:ext cx="32512001" cy="920584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1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icture Placeholder 3"/>
          <p:cNvSpPr/>
          <p:nvPr>
            <p:ph type="pic" idx="21"/>
          </p:nvPr>
        </p:nvSpPr>
        <p:spPr>
          <a:xfrm>
            <a:off x="-1" y="-1"/>
            <a:ext cx="32512001" cy="9205845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26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icture Placeholder 7"/>
          <p:cNvSpPr/>
          <p:nvPr>
            <p:ph type="pic" sz="quarter" idx="21"/>
          </p:nvPr>
        </p:nvSpPr>
        <p:spPr>
          <a:xfrm>
            <a:off x="-1" y="7646008"/>
            <a:ext cx="7756673" cy="775667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34" name="Picture Placeholder 8"/>
          <p:cNvSpPr/>
          <p:nvPr>
            <p:ph type="pic" sz="quarter" idx="22"/>
          </p:nvPr>
        </p:nvSpPr>
        <p:spPr>
          <a:xfrm>
            <a:off x="8251774" y="7646008"/>
            <a:ext cx="7756673" cy="775667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35" name="Picture Placeholder 9"/>
          <p:cNvSpPr/>
          <p:nvPr>
            <p:ph type="pic" sz="quarter" idx="23"/>
          </p:nvPr>
        </p:nvSpPr>
        <p:spPr>
          <a:xfrm>
            <a:off x="16503552" y="7646008"/>
            <a:ext cx="7756672" cy="775667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36" name="Picture Placeholder 10"/>
          <p:cNvSpPr/>
          <p:nvPr>
            <p:ph type="pic" sz="quarter" idx="24"/>
          </p:nvPr>
        </p:nvSpPr>
        <p:spPr>
          <a:xfrm>
            <a:off x="24755329" y="7646008"/>
            <a:ext cx="7756672" cy="775667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3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icture Placeholder 12"/>
          <p:cNvSpPr/>
          <p:nvPr>
            <p:ph type="pic" sz="half" idx="21"/>
          </p:nvPr>
        </p:nvSpPr>
        <p:spPr>
          <a:xfrm>
            <a:off x="2535160" y="2440505"/>
            <a:ext cx="11959774" cy="1340699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4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icture Placeholder 3"/>
          <p:cNvSpPr/>
          <p:nvPr>
            <p:ph type="pic" sz="quarter" idx="21"/>
          </p:nvPr>
        </p:nvSpPr>
        <p:spPr>
          <a:xfrm>
            <a:off x="4231739" y="4868779"/>
            <a:ext cx="8550444" cy="8550444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5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icture Placeholder 9"/>
          <p:cNvSpPr/>
          <p:nvPr>
            <p:ph type="pic" sz="quarter" idx="21"/>
          </p:nvPr>
        </p:nvSpPr>
        <p:spPr>
          <a:xfrm>
            <a:off x="22861083" y="12357220"/>
            <a:ext cx="3858631" cy="385863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61" name="Picture Placeholder 6"/>
          <p:cNvSpPr/>
          <p:nvPr>
            <p:ph type="pic" sz="quarter" idx="22"/>
          </p:nvPr>
        </p:nvSpPr>
        <p:spPr>
          <a:xfrm>
            <a:off x="5792287" y="12357220"/>
            <a:ext cx="3858631" cy="385863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62" name="Picture Placeholder 8"/>
          <p:cNvSpPr/>
          <p:nvPr>
            <p:ph type="pic" sz="half" idx="23"/>
          </p:nvPr>
        </p:nvSpPr>
        <p:spPr>
          <a:xfrm>
            <a:off x="2403060" y="4421105"/>
            <a:ext cx="27705885" cy="657307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6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icture Placeholder 10"/>
          <p:cNvSpPr/>
          <p:nvPr>
            <p:ph type="pic" sz="quarter" idx="21"/>
          </p:nvPr>
        </p:nvSpPr>
        <p:spPr>
          <a:xfrm>
            <a:off x="19675059" y="7226851"/>
            <a:ext cx="3834297" cy="3834298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71" name="Picture Placeholder 7"/>
          <p:cNvSpPr/>
          <p:nvPr>
            <p:ph type="pic" sz="quarter" idx="22"/>
          </p:nvPr>
        </p:nvSpPr>
        <p:spPr>
          <a:xfrm>
            <a:off x="9002644" y="7226851"/>
            <a:ext cx="3834297" cy="3834298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7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3"/>
          <p:cNvSpPr/>
          <p:nvPr>
            <p:ph type="pic" idx="21"/>
          </p:nvPr>
        </p:nvSpPr>
        <p:spPr>
          <a:xfrm>
            <a:off x="-1" y="-1"/>
            <a:ext cx="32512001" cy="1828800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icture Placeholder 5"/>
          <p:cNvSpPr/>
          <p:nvPr>
            <p:ph type="pic" idx="21"/>
          </p:nvPr>
        </p:nvSpPr>
        <p:spPr>
          <a:xfrm>
            <a:off x="-1" y="2632763"/>
            <a:ext cx="32512001" cy="825169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8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icture Placeholder 8"/>
          <p:cNvSpPr/>
          <p:nvPr>
            <p:ph type="pic" sz="quarter" idx="21"/>
          </p:nvPr>
        </p:nvSpPr>
        <p:spPr>
          <a:xfrm>
            <a:off x="1775791" y="10410586"/>
            <a:ext cx="14328751" cy="6168287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88" name="Picture Placeholder 6"/>
          <p:cNvSpPr/>
          <p:nvPr>
            <p:ph type="pic" idx="22"/>
          </p:nvPr>
        </p:nvSpPr>
        <p:spPr>
          <a:xfrm>
            <a:off x="1775790" y="1709127"/>
            <a:ext cx="28960420" cy="8393044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89" name="Picture Placeholder 9"/>
          <p:cNvSpPr/>
          <p:nvPr>
            <p:ph type="pic" sz="quarter" idx="23"/>
          </p:nvPr>
        </p:nvSpPr>
        <p:spPr>
          <a:xfrm>
            <a:off x="16407458" y="10410586"/>
            <a:ext cx="14328752" cy="6168287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9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icture Placeholder 5"/>
          <p:cNvSpPr/>
          <p:nvPr>
            <p:ph type="pic" sz="half" idx="21"/>
          </p:nvPr>
        </p:nvSpPr>
        <p:spPr>
          <a:xfrm>
            <a:off x="3268868" y="3056834"/>
            <a:ext cx="16432697" cy="9046818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9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icture Placeholder 6"/>
          <p:cNvSpPr/>
          <p:nvPr>
            <p:ph type="pic" sz="quarter" idx="21"/>
          </p:nvPr>
        </p:nvSpPr>
        <p:spPr>
          <a:xfrm>
            <a:off x="18261496" y="6793948"/>
            <a:ext cx="4700106" cy="4700108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06" name="Picture Placeholder 7"/>
          <p:cNvSpPr/>
          <p:nvPr>
            <p:ph type="pic" sz="quarter" idx="22"/>
          </p:nvPr>
        </p:nvSpPr>
        <p:spPr>
          <a:xfrm>
            <a:off x="24198471" y="2973456"/>
            <a:ext cx="4700107" cy="4700108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07" name="Picture Placeholder 8"/>
          <p:cNvSpPr/>
          <p:nvPr>
            <p:ph type="pic" sz="quarter" idx="23"/>
          </p:nvPr>
        </p:nvSpPr>
        <p:spPr>
          <a:xfrm>
            <a:off x="24198471" y="10614436"/>
            <a:ext cx="4700107" cy="4700108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0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icture Placeholder 3"/>
          <p:cNvSpPr/>
          <p:nvPr>
            <p:ph type="pic" sz="half" idx="21"/>
          </p:nvPr>
        </p:nvSpPr>
        <p:spPr>
          <a:xfrm>
            <a:off x="7633251" y="6073385"/>
            <a:ext cx="22033949" cy="609600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16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icture Placeholder 6"/>
          <p:cNvSpPr/>
          <p:nvPr>
            <p:ph type="pic" sz="half" idx="21"/>
          </p:nvPr>
        </p:nvSpPr>
        <p:spPr>
          <a:xfrm>
            <a:off x="1775791" y="1709128"/>
            <a:ext cx="8151980" cy="14869743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24" name="Picture Placeholder 5"/>
          <p:cNvSpPr/>
          <p:nvPr>
            <p:ph type="pic" sz="half" idx="22"/>
          </p:nvPr>
        </p:nvSpPr>
        <p:spPr>
          <a:xfrm>
            <a:off x="22584229" y="1709128"/>
            <a:ext cx="8151980" cy="14869743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2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icture Placeholder 4"/>
          <p:cNvSpPr/>
          <p:nvPr>
            <p:ph type="pic" sz="quarter" idx="21"/>
          </p:nvPr>
        </p:nvSpPr>
        <p:spPr>
          <a:xfrm>
            <a:off x="11235325" y="3099906"/>
            <a:ext cx="10055615" cy="633289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3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icture Placeholder 3"/>
          <p:cNvSpPr/>
          <p:nvPr>
            <p:ph type="pic" sz="quarter" idx="21"/>
          </p:nvPr>
        </p:nvSpPr>
        <p:spPr>
          <a:xfrm>
            <a:off x="11312362" y="3734753"/>
            <a:ext cx="9750422" cy="612723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4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icture Placeholder 4"/>
          <p:cNvSpPr/>
          <p:nvPr>
            <p:ph type="pic" sz="quarter" idx="21"/>
          </p:nvPr>
        </p:nvSpPr>
        <p:spPr>
          <a:xfrm>
            <a:off x="21033840" y="-767606"/>
            <a:ext cx="7153750" cy="12650047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49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icture Placeholder 6"/>
          <p:cNvSpPr/>
          <p:nvPr>
            <p:ph type="pic" sz="quarter" idx="21"/>
          </p:nvPr>
        </p:nvSpPr>
        <p:spPr>
          <a:xfrm>
            <a:off x="6075639" y="7796593"/>
            <a:ext cx="3849155" cy="6806498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57" name="Picture Placeholder 7"/>
          <p:cNvSpPr/>
          <p:nvPr>
            <p:ph type="pic" sz="quarter" idx="22"/>
          </p:nvPr>
        </p:nvSpPr>
        <p:spPr>
          <a:xfrm>
            <a:off x="14238978" y="7796593"/>
            <a:ext cx="3849155" cy="6806498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58" name="Picture Placeholder 8"/>
          <p:cNvSpPr/>
          <p:nvPr>
            <p:ph type="pic" sz="quarter" idx="23"/>
          </p:nvPr>
        </p:nvSpPr>
        <p:spPr>
          <a:xfrm>
            <a:off x="22384647" y="7796593"/>
            <a:ext cx="3849155" cy="6806498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59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5"/>
          <p:cNvSpPr/>
          <p:nvPr>
            <p:ph type="pic" idx="21"/>
          </p:nvPr>
        </p:nvSpPr>
        <p:spPr>
          <a:xfrm>
            <a:off x="-1" y="-2"/>
            <a:ext cx="32512001" cy="9809573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6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icture Placeholder 5"/>
          <p:cNvSpPr/>
          <p:nvPr>
            <p:ph type="pic" sz="quarter" idx="21"/>
          </p:nvPr>
        </p:nvSpPr>
        <p:spPr>
          <a:xfrm>
            <a:off x="6249353" y="3888370"/>
            <a:ext cx="7908498" cy="10552045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6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icture Placeholder 4"/>
          <p:cNvSpPr/>
          <p:nvPr>
            <p:ph type="pic" sz="quarter" idx="21"/>
          </p:nvPr>
        </p:nvSpPr>
        <p:spPr>
          <a:xfrm>
            <a:off x="15517987" y="7508047"/>
            <a:ext cx="4148450" cy="5530044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75" name="Picture Placeholder 7"/>
          <p:cNvSpPr/>
          <p:nvPr>
            <p:ph type="pic" sz="quarter" idx="22"/>
          </p:nvPr>
        </p:nvSpPr>
        <p:spPr>
          <a:xfrm>
            <a:off x="18963271" y="5073357"/>
            <a:ext cx="9918186" cy="624634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76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icture Placeholder 8"/>
          <p:cNvSpPr/>
          <p:nvPr>
            <p:ph type="pic" sz="quarter" idx="21"/>
          </p:nvPr>
        </p:nvSpPr>
        <p:spPr>
          <a:xfrm>
            <a:off x="18795074" y="9303174"/>
            <a:ext cx="2903201" cy="513375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84" name="Picture Placeholder 6"/>
          <p:cNvSpPr/>
          <p:nvPr>
            <p:ph type="pic" sz="quarter" idx="22"/>
          </p:nvPr>
        </p:nvSpPr>
        <p:spPr>
          <a:xfrm>
            <a:off x="21258458" y="3865340"/>
            <a:ext cx="7188201" cy="958214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8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icture Placeholder 4"/>
          <p:cNvSpPr/>
          <p:nvPr>
            <p:ph type="pic" sz="quarter" idx="21"/>
          </p:nvPr>
        </p:nvSpPr>
        <p:spPr>
          <a:xfrm>
            <a:off x="0" y="4060783"/>
            <a:ext cx="12688771" cy="7614794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9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icture Placeholder 6"/>
          <p:cNvSpPr/>
          <p:nvPr>
            <p:ph type="pic" sz="quarter" idx="21"/>
          </p:nvPr>
        </p:nvSpPr>
        <p:spPr>
          <a:xfrm>
            <a:off x="17993160" y="-1"/>
            <a:ext cx="8060199" cy="1056726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01" name="Picture Placeholder 5"/>
          <p:cNvSpPr/>
          <p:nvPr>
            <p:ph type="pic" sz="quarter" idx="22"/>
          </p:nvPr>
        </p:nvSpPr>
        <p:spPr>
          <a:xfrm>
            <a:off x="6684640" y="-1"/>
            <a:ext cx="8060198" cy="1056726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0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icture Placeholder 8"/>
          <p:cNvSpPr/>
          <p:nvPr>
            <p:ph type="pic" sz="quarter" idx="21"/>
          </p:nvPr>
        </p:nvSpPr>
        <p:spPr>
          <a:xfrm>
            <a:off x="18317643" y="8421325"/>
            <a:ext cx="5679265" cy="9866675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10" name="Picture Placeholder 7"/>
          <p:cNvSpPr/>
          <p:nvPr>
            <p:ph type="pic" sz="quarter" idx="22"/>
          </p:nvPr>
        </p:nvSpPr>
        <p:spPr>
          <a:xfrm>
            <a:off x="8740738" y="8421325"/>
            <a:ext cx="5679265" cy="9866675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1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icture Placeholder 10"/>
          <p:cNvSpPr/>
          <p:nvPr>
            <p:ph type="pic" sz="quarter" idx="21"/>
          </p:nvPr>
        </p:nvSpPr>
        <p:spPr>
          <a:xfrm>
            <a:off x="21000279" y="11290851"/>
            <a:ext cx="4929812" cy="492981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19" name="Picture Placeholder 9"/>
          <p:cNvSpPr/>
          <p:nvPr>
            <p:ph type="pic" sz="quarter" idx="22"/>
          </p:nvPr>
        </p:nvSpPr>
        <p:spPr>
          <a:xfrm>
            <a:off x="13791096" y="11290851"/>
            <a:ext cx="4929811" cy="492981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20" name="Picture Placeholder 6"/>
          <p:cNvSpPr/>
          <p:nvPr>
            <p:ph type="pic" sz="quarter" idx="23"/>
          </p:nvPr>
        </p:nvSpPr>
        <p:spPr>
          <a:xfrm>
            <a:off x="6581912" y="11290851"/>
            <a:ext cx="4929812" cy="492981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2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icture Placeholder 7"/>
          <p:cNvSpPr/>
          <p:nvPr>
            <p:ph type="pic" sz="half" idx="21"/>
          </p:nvPr>
        </p:nvSpPr>
        <p:spPr>
          <a:xfrm>
            <a:off x="19947466" y="-1"/>
            <a:ext cx="8669868" cy="1828800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29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icture Placeholder 3"/>
          <p:cNvSpPr/>
          <p:nvPr>
            <p:ph type="pic" sz="half" idx="21"/>
          </p:nvPr>
        </p:nvSpPr>
        <p:spPr>
          <a:xfrm>
            <a:off x="-1" y="1490134"/>
            <a:ext cx="32512001" cy="7257144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3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icture Placeholder 4"/>
          <p:cNvSpPr/>
          <p:nvPr>
            <p:ph type="pic" sz="quarter" idx="21"/>
          </p:nvPr>
        </p:nvSpPr>
        <p:spPr>
          <a:xfrm>
            <a:off x="17967320" y="2540264"/>
            <a:ext cx="9253172" cy="9253174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4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5"/>
          <p:cNvSpPr/>
          <p:nvPr>
            <p:ph type="pic" idx="21"/>
          </p:nvPr>
        </p:nvSpPr>
        <p:spPr>
          <a:xfrm>
            <a:off x="-1" y="8478426"/>
            <a:ext cx="32512001" cy="9809573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4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icture Placeholder 5"/>
          <p:cNvSpPr/>
          <p:nvPr>
            <p:ph type="pic" sz="half" idx="21"/>
          </p:nvPr>
        </p:nvSpPr>
        <p:spPr>
          <a:xfrm>
            <a:off x="10319029" y="-1"/>
            <a:ext cx="11873946" cy="1828800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5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icture Placeholder 3"/>
          <p:cNvSpPr/>
          <p:nvPr>
            <p:ph type="pic" idx="21"/>
          </p:nvPr>
        </p:nvSpPr>
        <p:spPr>
          <a:xfrm>
            <a:off x="-1" y="8499064"/>
            <a:ext cx="32512001" cy="9788938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6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icture Placeholder 6"/>
          <p:cNvSpPr/>
          <p:nvPr>
            <p:ph type="pic" sz="quarter" idx="21"/>
          </p:nvPr>
        </p:nvSpPr>
        <p:spPr>
          <a:xfrm>
            <a:off x="2970587" y="6213875"/>
            <a:ext cx="7953830" cy="452845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69" name="Picture Placeholder 7"/>
          <p:cNvSpPr/>
          <p:nvPr>
            <p:ph type="pic" sz="quarter" idx="22"/>
          </p:nvPr>
        </p:nvSpPr>
        <p:spPr>
          <a:xfrm>
            <a:off x="12279079" y="6213875"/>
            <a:ext cx="7953831" cy="452845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70" name="Picture Placeholder 8"/>
          <p:cNvSpPr/>
          <p:nvPr>
            <p:ph type="pic" sz="quarter" idx="23"/>
          </p:nvPr>
        </p:nvSpPr>
        <p:spPr>
          <a:xfrm>
            <a:off x="21587576" y="6213875"/>
            <a:ext cx="7953831" cy="452845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7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icture Placeholder 10"/>
          <p:cNvSpPr/>
          <p:nvPr>
            <p:ph type="pic" sz="quarter" idx="21"/>
          </p:nvPr>
        </p:nvSpPr>
        <p:spPr>
          <a:xfrm>
            <a:off x="5998816" y="5813286"/>
            <a:ext cx="6661429" cy="6661428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79" name="Picture Placeholder 11"/>
          <p:cNvSpPr/>
          <p:nvPr>
            <p:ph type="pic" sz="quarter" idx="22"/>
          </p:nvPr>
        </p:nvSpPr>
        <p:spPr>
          <a:xfrm>
            <a:off x="12925286" y="5813286"/>
            <a:ext cx="6661428" cy="6661428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80" name="Picture Placeholder 12"/>
          <p:cNvSpPr/>
          <p:nvPr>
            <p:ph type="pic" sz="quarter" idx="23"/>
          </p:nvPr>
        </p:nvSpPr>
        <p:spPr>
          <a:xfrm>
            <a:off x="19851755" y="5813286"/>
            <a:ext cx="6661429" cy="6661428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8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icture Placeholder 5"/>
          <p:cNvSpPr/>
          <p:nvPr>
            <p:ph type="pic" sz="half" idx="21"/>
          </p:nvPr>
        </p:nvSpPr>
        <p:spPr>
          <a:xfrm>
            <a:off x="4511710" y="1784626"/>
            <a:ext cx="9435548" cy="1471874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89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icture Placeholder 3"/>
          <p:cNvSpPr/>
          <p:nvPr>
            <p:ph type="pic" sz="half" idx="21"/>
          </p:nvPr>
        </p:nvSpPr>
        <p:spPr>
          <a:xfrm>
            <a:off x="4511710" y="-1"/>
            <a:ext cx="9435548" cy="1828800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9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icture Placeholder 6"/>
          <p:cNvSpPr/>
          <p:nvPr>
            <p:ph type="pic" sz="quarter" idx="21"/>
          </p:nvPr>
        </p:nvSpPr>
        <p:spPr>
          <a:xfrm>
            <a:off x="13100722" y="3338967"/>
            <a:ext cx="4743223" cy="427909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05" name="Picture Placeholder 7"/>
          <p:cNvSpPr/>
          <p:nvPr>
            <p:ph type="pic" sz="quarter" idx="22"/>
          </p:nvPr>
        </p:nvSpPr>
        <p:spPr>
          <a:xfrm>
            <a:off x="19041902" y="3338967"/>
            <a:ext cx="4743223" cy="427909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06" name="Picture Placeholder 8"/>
          <p:cNvSpPr/>
          <p:nvPr>
            <p:ph type="pic" sz="quarter" idx="23"/>
          </p:nvPr>
        </p:nvSpPr>
        <p:spPr>
          <a:xfrm>
            <a:off x="24983084" y="3338967"/>
            <a:ext cx="4743223" cy="427909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0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icture Placeholder 13"/>
          <p:cNvSpPr/>
          <p:nvPr>
            <p:ph type="pic" sz="quarter" idx="21"/>
          </p:nvPr>
        </p:nvSpPr>
        <p:spPr>
          <a:xfrm>
            <a:off x="2498936" y="2420098"/>
            <a:ext cx="4743223" cy="427909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15" name="Picture Placeholder 14"/>
          <p:cNvSpPr/>
          <p:nvPr>
            <p:ph type="pic" sz="quarter" idx="22"/>
          </p:nvPr>
        </p:nvSpPr>
        <p:spPr>
          <a:xfrm>
            <a:off x="2498936" y="7011461"/>
            <a:ext cx="4743223" cy="427908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16" name="Picture Placeholder 15"/>
          <p:cNvSpPr/>
          <p:nvPr>
            <p:ph type="pic" sz="quarter" idx="23"/>
          </p:nvPr>
        </p:nvSpPr>
        <p:spPr>
          <a:xfrm>
            <a:off x="2498936" y="11602823"/>
            <a:ext cx="4743223" cy="427908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17" name="Picture Placeholder 16"/>
          <p:cNvSpPr/>
          <p:nvPr>
            <p:ph type="pic" sz="quarter" idx="24"/>
          </p:nvPr>
        </p:nvSpPr>
        <p:spPr>
          <a:xfrm>
            <a:off x="25275007" y="2420098"/>
            <a:ext cx="4743223" cy="427909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18" name="Picture Placeholder 17"/>
          <p:cNvSpPr/>
          <p:nvPr>
            <p:ph type="pic" sz="quarter" idx="25"/>
          </p:nvPr>
        </p:nvSpPr>
        <p:spPr>
          <a:xfrm>
            <a:off x="25275007" y="7011461"/>
            <a:ext cx="4743223" cy="427908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19" name="Picture Placeholder 18"/>
          <p:cNvSpPr/>
          <p:nvPr>
            <p:ph type="pic" sz="quarter" idx="26"/>
          </p:nvPr>
        </p:nvSpPr>
        <p:spPr>
          <a:xfrm>
            <a:off x="25275007" y="11602823"/>
            <a:ext cx="4743223" cy="427908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2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icture Placeholder 8"/>
          <p:cNvSpPr/>
          <p:nvPr>
            <p:ph type="pic" idx="21"/>
          </p:nvPr>
        </p:nvSpPr>
        <p:spPr>
          <a:xfrm>
            <a:off x="13720269" y="-1"/>
            <a:ext cx="14042519" cy="1828800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2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icture Placeholder 5"/>
          <p:cNvSpPr/>
          <p:nvPr>
            <p:ph type="pic" sz="quarter" idx="21"/>
          </p:nvPr>
        </p:nvSpPr>
        <p:spPr>
          <a:xfrm>
            <a:off x="5524806" y="3474543"/>
            <a:ext cx="5541735" cy="279814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36" name="Picture Placeholder 6"/>
          <p:cNvSpPr/>
          <p:nvPr>
            <p:ph type="pic" sz="quarter" idx="22"/>
          </p:nvPr>
        </p:nvSpPr>
        <p:spPr>
          <a:xfrm>
            <a:off x="13535984" y="3474543"/>
            <a:ext cx="5541735" cy="279814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37" name="Picture Placeholder 7"/>
          <p:cNvSpPr/>
          <p:nvPr>
            <p:ph type="pic" sz="quarter" idx="23"/>
          </p:nvPr>
        </p:nvSpPr>
        <p:spPr>
          <a:xfrm>
            <a:off x="21445461" y="3474543"/>
            <a:ext cx="5541735" cy="279814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3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"/>
          <p:cNvSpPr/>
          <p:nvPr>
            <p:ph type="pic" sz="quarter" idx="21"/>
          </p:nvPr>
        </p:nvSpPr>
        <p:spPr>
          <a:xfrm>
            <a:off x="1775790" y="1709129"/>
            <a:ext cx="14328751" cy="72911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2" name="Picture Placeholder 5"/>
          <p:cNvSpPr/>
          <p:nvPr>
            <p:ph type="pic" sz="quarter" idx="22"/>
          </p:nvPr>
        </p:nvSpPr>
        <p:spPr>
          <a:xfrm>
            <a:off x="1775790" y="9287773"/>
            <a:ext cx="14328751" cy="72911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3" name="Picture Placeholder 5"/>
          <p:cNvSpPr/>
          <p:nvPr>
            <p:ph type="pic" sz="half" idx="23"/>
          </p:nvPr>
        </p:nvSpPr>
        <p:spPr>
          <a:xfrm>
            <a:off x="16407457" y="1709127"/>
            <a:ext cx="14328751" cy="14869745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4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icture Placeholder 8"/>
          <p:cNvSpPr/>
          <p:nvPr>
            <p:ph type="pic" idx="21"/>
          </p:nvPr>
        </p:nvSpPr>
        <p:spPr>
          <a:xfrm>
            <a:off x="-1" y="-1"/>
            <a:ext cx="32512001" cy="1828800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46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icture Placeholder 8"/>
          <p:cNvSpPr/>
          <p:nvPr>
            <p:ph type="pic" idx="21"/>
          </p:nvPr>
        </p:nvSpPr>
        <p:spPr>
          <a:xfrm>
            <a:off x="-1" y="1470783"/>
            <a:ext cx="32512001" cy="9205845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54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icture Placeholder 3"/>
          <p:cNvSpPr/>
          <p:nvPr>
            <p:ph type="pic" sz="half" idx="21"/>
          </p:nvPr>
        </p:nvSpPr>
        <p:spPr>
          <a:xfrm>
            <a:off x="5239029" y="6073385"/>
            <a:ext cx="22033947" cy="609600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6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icture Placeholder 4"/>
          <p:cNvSpPr/>
          <p:nvPr>
            <p:ph type="pic" sz="half" idx="21"/>
          </p:nvPr>
        </p:nvSpPr>
        <p:spPr>
          <a:xfrm>
            <a:off x="3410226" y="-1"/>
            <a:ext cx="11573566" cy="1828800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7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Picture Placeholder 7"/>
          <p:cNvSpPr/>
          <p:nvPr>
            <p:ph type="pic" idx="21"/>
          </p:nvPr>
        </p:nvSpPr>
        <p:spPr>
          <a:xfrm>
            <a:off x="-1" y="-1"/>
            <a:ext cx="32512001" cy="1828800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7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5"/>
          <p:cNvSpPr/>
          <p:nvPr>
            <p:ph type="pic" sz="half" idx="21"/>
          </p:nvPr>
        </p:nvSpPr>
        <p:spPr>
          <a:xfrm>
            <a:off x="4511711" y="1784623"/>
            <a:ext cx="9435549" cy="1471874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62" name="Picture Placeholder 5"/>
          <p:cNvSpPr/>
          <p:nvPr>
            <p:ph type="pic" sz="quarter" idx="22"/>
          </p:nvPr>
        </p:nvSpPr>
        <p:spPr>
          <a:xfrm>
            <a:off x="15902606" y="1784625"/>
            <a:ext cx="12492387" cy="5989985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6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icture Placeholder 5"/>
          <p:cNvSpPr/>
          <p:nvPr>
            <p:ph type="pic" sz="half" idx="21"/>
          </p:nvPr>
        </p:nvSpPr>
        <p:spPr>
          <a:xfrm>
            <a:off x="4663954" y="-1"/>
            <a:ext cx="11608904" cy="1828800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7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icture Placeholder 17"/>
          <p:cNvSpPr/>
          <p:nvPr>
            <p:ph type="pic" sz="quarter" idx="21"/>
          </p:nvPr>
        </p:nvSpPr>
        <p:spPr>
          <a:xfrm>
            <a:off x="25242474" y="7628022"/>
            <a:ext cx="3031959" cy="303195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79" name="Picture Placeholder 14"/>
          <p:cNvSpPr/>
          <p:nvPr>
            <p:ph type="pic" sz="quarter" idx="22"/>
          </p:nvPr>
        </p:nvSpPr>
        <p:spPr>
          <a:xfrm>
            <a:off x="17087865" y="7628022"/>
            <a:ext cx="3031958" cy="303195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80" name="Picture Placeholder 5"/>
          <p:cNvSpPr/>
          <p:nvPr>
            <p:ph type="pic" sz="half" idx="23"/>
          </p:nvPr>
        </p:nvSpPr>
        <p:spPr>
          <a:xfrm>
            <a:off x="3653214" y="1784626"/>
            <a:ext cx="9435548" cy="1471874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8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59.xml"/><Relationship Id="rId61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/>
          <p:nvPr>
            <p:ph type="title"/>
          </p:nvPr>
        </p:nvSpPr>
        <p:spPr>
          <a:xfrm>
            <a:off x="1625599" y="245533"/>
            <a:ext cx="29260801" cy="4021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 anchor="ctr"/>
          <a:lstStyle/>
          <a:p>
            <a:pPr/>
            <a:r>
              <a:t>Titeltekst</a:t>
            </a:r>
          </a:p>
        </p:txBody>
      </p:sp>
      <p:sp>
        <p:nvSpPr>
          <p:cNvPr id="3" name="Hoofdtekst - niveau één…"/>
          <p:cNvSpPr txBox="1"/>
          <p:nvPr>
            <p:ph type="body" idx="1"/>
          </p:nvPr>
        </p:nvSpPr>
        <p:spPr>
          <a:xfrm>
            <a:off x="1625599" y="4267200"/>
            <a:ext cx="29260801" cy="1402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15714132" y="16461316"/>
            <a:ext cx="7586135" cy="977901"/>
          </a:xfrm>
          <a:prstGeom prst="rect">
            <a:avLst/>
          </a:prstGeom>
          <a:ln w="12700">
            <a:miter lim="400000"/>
          </a:ln>
        </p:spPr>
        <p:txBody>
          <a:bodyPr wrap="none" lIns="60959" tIns="60959" rIns="60959" bIns="60959" anchor="ctr">
            <a:spAutoFit/>
          </a:bodyPr>
          <a:lstStyle>
            <a:lvl1pPr algn="r"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</p:sldLayoutIdLst>
  <p:transition xmlns:p14="http://schemas.microsoft.com/office/powerpoint/2010/main" spd="med" advClick="1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604157" marR="0" indent="-604157" algn="l" defTabSz="2438400" rtl="0" latinLnBrk="0">
        <a:lnSpc>
          <a:spcPct val="90000"/>
        </a:lnSpc>
        <a:spcBef>
          <a:spcPts val="26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1619250" marR="0" indent="-704850" algn="l" defTabSz="2438400" rtl="0" latinLnBrk="0">
        <a:lnSpc>
          <a:spcPct val="90000"/>
        </a:lnSpc>
        <a:spcBef>
          <a:spcPts val="26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2674620" marR="0" indent="-845820" algn="l" defTabSz="2438400" rtl="0" latinLnBrk="0">
        <a:lnSpc>
          <a:spcPct val="90000"/>
        </a:lnSpc>
        <a:spcBef>
          <a:spcPts val="26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3683000" marR="0" indent="-939800" algn="l" defTabSz="2438400" rtl="0" latinLnBrk="0">
        <a:lnSpc>
          <a:spcPct val="90000"/>
        </a:lnSpc>
        <a:spcBef>
          <a:spcPts val="26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4597400" marR="0" indent="-939800" algn="l" defTabSz="2438400" rtl="0" latinLnBrk="0">
        <a:lnSpc>
          <a:spcPct val="90000"/>
        </a:lnSpc>
        <a:spcBef>
          <a:spcPts val="26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5511800" marR="0" indent="-939800" algn="l" defTabSz="2438400" rtl="0" latinLnBrk="0">
        <a:lnSpc>
          <a:spcPct val="90000"/>
        </a:lnSpc>
        <a:spcBef>
          <a:spcPts val="26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6426200" marR="0" indent="-939800" algn="l" defTabSz="2438400" rtl="0" latinLnBrk="0">
        <a:lnSpc>
          <a:spcPct val="90000"/>
        </a:lnSpc>
        <a:spcBef>
          <a:spcPts val="26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7340600" marR="0" indent="-939800" algn="l" defTabSz="2438400" rtl="0" latinLnBrk="0">
        <a:lnSpc>
          <a:spcPct val="90000"/>
        </a:lnSpc>
        <a:spcBef>
          <a:spcPts val="26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8255000" marR="0" indent="-939800" algn="l" defTabSz="2438400" rtl="0" latinLnBrk="0">
        <a:lnSpc>
          <a:spcPct val="90000"/>
        </a:lnSpc>
        <a:spcBef>
          <a:spcPts val="26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9144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18288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27432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36576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45720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54864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64008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73152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6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image" Target="../media/image8.jpeg"/><Relationship Id="rId5" Type="http://schemas.openxmlformats.org/officeDocument/2006/relationships/image" Target="../media/image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8AEB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traight Connector 9"/>
          <p:cNvSpPr/>
          <p:nvPr/>
        </p:nvSpPr>
        <p:spPr>
          <a:xfrm>
            <a:off x="21919096" y="9135165"/>
            <a:ext cx="10592905" cy="1"/>
          </a:xfrm>
          <a:prstGeom prst="line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/>
          <a:lstStyle/>
          <a:p>
            <a:pPr/>
          </a:p>
        </p:txBody>
      </p:sp>
      <p:sp>
        <p:nvSpPr>
          <p:cNvPr id="588" name="Straight Connector 10"/>
          <p:cNvSpPr/>
          <p:nvPr/>
        </p:nvSpPr>
        <p:spPr>
          <a:xfrm>
            <a:off x="-1" y="9135165"/>
            <a:ext cx="10592906" cy="8836"/>
          </a:xfrm>
          <a:prstGeom prst="line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/>
          <a:lstStyle/>
          <a:p>
            <a:pPr/>
          </a:p>
        </p:txBody>
      </p:sp>
      <p:pic>
        <p:nvPicPr>
          <p:cNvPr id="589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4371" y="308150"/>
            <a:ext cx="17523258" cy="17654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0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40018" y="3845166"/>
            <a:ext cx="10631963" cy="10597668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Duftquiz"/>
          <p:cNvSpPr txBox="1"/>
          <p:nvPr/>
        </p:nvSpPr>
        <p:spPr>
          <a:xfrm>
            <a:off x="12782708" y="7711440"/>
            <a:ext cx="6554471" cy="2153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500">
                <a:solidFill>
                  <a:srgbClr val="FFFFFF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</a:lstStyle>
          <a:p>
            <a:pPr/>
            <a:r>
              <a:t>Duftquiz</a:t>
            </a:r>
          </a:p>
        </p:txBody>
      </p:sp>
      <p:sp>
        <p:nvSpPr>
          <p:cNvPr id="592" name="Riech, rate und lerne duftende Geheimnisse kennen."/>
          <p:cNvSpPr txBox="1"/>
          <p:nvPr/>
        </p:nvSpPr>
        <p:spPr>
          <a:xfrm>
            <a:off x="11903532" y="9794240"/>
            <a:ext cx="8792414" cy="579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rgbClr val="FFFFFF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</a:lstStyle>
          <a:p>
            <a:pPr/>
            <a:r>
              <a:t>Riech, rate und lerne duftende Geheimnisse kennen.</a:t>
            </a:r>
          </a:p>
        </p:txBody>
      </p:sp>
      <p:pic>
        <p:nvPicPr>
          <p:cNvPr id="593" name="Logo Lilie Lotus 2025.png" descr="Logo Lilie Lotus 202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32874" y="2844014"/>
            <a:ext cx="2628076" cy="2616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Oval 4"/>
          <p:cNvSpPr/>
          <p:nvPr/>
        </p:nvSpPr>
        <p:spPr>
          <a:xfrm>
            <a:off x="18970369" y="3692938"/>
            <a:ext cx="10902124" cy="10902124"/>
          </a:xfrm>
          <a:prstGeom prst="ellipse">
            <a:avLst/>
          </a:prstGeom>
          <a:solidFill>
            <a:schemeClr val="accent2">
              <a:lumOff val="21960"/>
            </a:schemeClr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98" name="Oval 2"/>
          <p:cNvSpPr/>
          <p:nvPr/>
        </p:nvSpPr>
        <p:spPr>
          <a:xfrm>
            <a:off x="19217743" y="3940313"/>
            <a:ext cx="10407374" cy="10407374"/>
          </a:xfrm>
          <a:prstGeom prst="ellipse">
            <a:avLst/>
          </a:prstGeom>
          <a:solidFill>
            <a:schemeClr val="accent2">
              <a:lumOff val="21960"/>
            </a:schemeClr>
          </a:solidFill>
          <a:ln w="25400">
            <a:solidFill>
              <a:srgbClr val="FFFFFF"/>
            </a:solidFill>
            <a:miter/>
          </a:ln>
        </p:spPr>
        <p:txBody>
          <a:bodyPr lIns="60959" tIns="60959" rIns="60959" bIns="6095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699" name="iStock-2219370307.jpg" descr="iStock-2219370307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3407" t="0" r="17332" b="0"/>
          <a:stretch>
            <a:fillRect/>
          </a:stretch>
        </p:blipFill>
        <p:spPr>
          <a:xfrm>
            <a:off x="-1" y="-1"/>
            <a:ext cx="16256001" cy="18288001"/>
          </a:xfrm>
          <a:prstGeom prst="rect">
            <a:avLst/>
          </a:prstGeom>
        </p:spPr>
      </p:pic>
      <p:sp>
        <p:nvSpPr>
          <p:cNvPr id="700" name="Rectangle 39"/>
          <p:cNvSpPr txBox="1"/>
          <p:nvPr/>
        </p:nvSpPr>
        <p:spPr>
          <a:xfrm>
            <a:off x="12181048" y="8936064"/>
            <a:ext cx="24480767" cy="1804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/>
          <a:p>
            <a:pPr algn="ctr">
              <a:lnSpc>
                <a:spcPct val="150000"/>
              </a:lnSpc>
              <a:defRPr spc="280"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pPr>
            <a:r>
              <a:t>Was machen wir mit unseren Sinne</a:t>
            </a:r>
          </a:p>
          <a:p>
            <a:pPr algn="ctr">
              <a:lnSpc>
                <a:spcPct val="150000"/>
              </a:lnSpc>
              <a:defRPr spc="280"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pPr>
            <a:r>
              <a:t>Und wie heißen sie?</a:t>
            </a:r>
          </a:p>
        </p:txBody>
      </p:sp>
      <p:sp>
        <p:nvSpPr>
          <p:cNvPr id="701" name="TextBox 32"/>
          <p:cNvSpPr txBox="1"/>
          <p:nvPr/>
        </p:nvSpPr>
        <p:spPr>
          <a:xfrm>
            <a:off x="22243407" y="6759093"/>
            <a:ext cx="4735196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 algn="ctr">
              <a:defRPr spc="1173" sz="6900">
                <a:solidFill>
                  <a:srgbClr val="FFFFFF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FRAGE 8</a:t>
            </a:r>
          </a:p>
        </p:txBody>
      </p:sp>
      <p:sp>
        <p:nvSpPr>
          <p:cNvPr id="702" name="Lilie &amp; Lotus©"/>
          <p:cNvSpPr txBox="1"/>
          <p:nvPr/>
        </p:nvSpPr>
        <p:spPr>
          <a:xfrm>
            <a:off x="28984044" y="1224016"/>
            <a:ext cx="2378686" cy="669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>
              <a:defRPr sz="3400">
                <a:solidFill>
                  <a:srgbClr val="E88273"/>
                </a:solidFill>
                <a:latin typeface="Nickainley Normal"/>
                <a:ea typeface="Nickainley Normal"/>
                <a:cs typeface="Nickainley Normal"/>
                <a:sym typeface="Nickainley Normal"/>
              </a:defRPr>
            </a:lvl1pPr>
          </a:lstStyle>
          <a:p>
            <a:pPr/>
            <a:r>
              <a:t>Lilie &amp; Lotus©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Straight Connector 28"/>
          <p:cNvSpPr/>
          <p:nvPr/>
        </p:nvSpPr>
        <p:spPr>
          <a:xfrm flipH="1" flipV="1">
            <a:off x="20203884" y="3038549"/>
            <a:ext cx="10463593" cy="1"/>
          </a:xfrm>
          <a:prstGeom prst="line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/>
          <a:lstStyle/>
          <a:p>
            <a:pPr/>
          </a:p>
        </p:txBody>
      </p:sp>
      <p:sp>
        <p:nvSpPr>
          <p:cNvPr id="705" name="Rectangle 5"/>
          <p:cNvSpPr/>
          <p:nvPr/>
        </p:nvSpPr>
        <p:spPr>
          <a:xfrm>
            <a:off x="12308114" y="2419498"/>
            <a:ext cx="7895772" cy="1238102"/>
          </a:xfrm>
          <a:prstGeom prst="rect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06" name="Straight Connector 18"/>
          <p:cNvSpPr/>
          <p:nvPr/>
        </p:nvSpPr>
        <p:spPr>
          <a:xfrm flipH="1" flipV="1">
            <a:off x="1844527" y="3038549"/>
            <a:ext cx="10463588" cy="1"/>
          </a:xfrm>
          <a:prstGeom prst="line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/>
          <a:lstStyle/>
          <a:p>
            <a:pPr/>
          </a:p>
        </p:txBody>
      </p:sp>
      <p:sp>
        <p:nvSpPr>
          <p:cNvPr id="707" name="TextBox 32"/>
          <p:cNvSpPr txBox="1"/>
          <p:nvPr/>
        </p:nvSpPr>
        <p:spPr>
          <a:xfrm>
            <a:off x="14594281" y="2556862"/>
            <a:ext cx="3323438" cy="93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 algn="ctr">
              <a:defRPr spc="816">
                <a:solidFill>
                  <a:srgbClr val="E88273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FRAGE 9</a:t>
            </a:r>
          </a:p>
        </p:txBody>
      </p:sp>
      <p:sp>
        <p:nvSpPr>
          <p:cNvPr id="708" name="Rectangle 39"/>
          <p:cNvSpPr txBox="1"/>
          <p:nvPr/>
        </p:nvSpPr>
        <p:spPr>
          <a:xfrm>
            <a:off x="4299978" y="4055579"/>
            <a:ext cx="24480767" cy="795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280"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Riechen &amp; Raten: welcher Duft steckt in Döschen C?</a:t>
            </a:r>
          </a:p>
        </p:txBody>
      </p:sp>
      <p:pic>
        <p:nvPicPr>
          <p:cNvPr id="709" name="iStock-1218450228.jpg" descr="iStock-1218450228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7102" t="0" r="27102" b="0"/>
          <a:stretch>
            <a:fillRect/>
          </a:stretch>
        </p:blipFill>
        <p:spPr>
          <a:xfrm>
            <a:off x="24486810" y="5541597"/>
            <a:ext cx="6180668" cy="9008534"/>
          </a:xfrm>
          <a:prstGeom prst="rect">
            <a:avLst/>
          </a:prstGeom>
        </p:spPr>
      </p:pic>
      <p:pic>
        <p:nvPicPr>
          <p:cNvPr id="710" name="iStock-1063676582.jpg" descr="iStock-1063676582.jp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27130" t="0" r="27130" b="0"/>
          <a:stretch>
            <a:fillRect/>
          </a:stretch>
        </p:blipFill>
        <p:spPr>
          <a:xfrm>
            <a:off x="16939381" y="5541597"/>
            <a:ext cx="6180668" cy="9008534"/>
          </a:xfrm>
          <a:prstGeom prst="rect">
            <a:avLst/>
          </a:prstGeom>
        </p:spPr>
      </p:pic>
      <p:pic>
        <p:nvPicPr>
          <p:cNvPr id="711" name="iStock-2155790802.jpg" descr="iStock-2155790802.jp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27130" t="0" r="27130" b="0"/>
          <a:stretch>
            <a:fillRect/>
          </a:stretch>
        </p:blipFill>
        <p:spPr>
          <a:xfrm>
            <a:off x="9391953" y="5541597"/>
            <a:ext cx="6180668" cy="9008534"/>
          </a:xfrm>
          <a:prstGeom prst="rect">
            <a:avLst/>
          </a:prstGeom>
        </p:spPr>
      </p:pic>
      <p:pic>
        <p:nvPicPr>
          <p:cNvPr id="712" name="pexels-karolina-grabowska-4021870.jpg" descr="pexels-karolina-grabowska-4021870.jpg"/>
          <p:cNvPicPr>
            <a:picLocks noChangeAspect="1"/>
          </p:cNvPicPr>
          <p:nvPr>
            <p:ph type="pic" idx="24"/>
          </p:nvPr>
        </p:nvPicPr>
        <p:blipFill>
          <a:blip r:embed="rId5">
            <a:extLst/>
          </a:blip>
          <a:srcRect l="27130" t="0" r="27130" b="0"/>
          <a:stretch>
            <a:fillRect/>
          </a:stretch>
        </p:blipFill>
        <p:spPr>
          <a:xfrm>
            <a:off x="1844524" y="5541597"/>
            <a:ext cx="6180668" cy="9008534"/>
          </a:xfrm>
          <a:prstGeom prst="rect">
            <a:avLst/>
          </a:prstGeom>
        </p:spPr>
      </p:pic>
      <p:sp>
        <p:nvSpPr>
          <p:cNvPr id="713" name="Rectangle 39"/>
          <p:cNvSpPr txBox="1"/>
          <p:nvPr/>
        </p:nvSpPr>
        <p:spPr>
          <a:xfrm>
            <a:off x="1855837" y="14931189"/>
            <a:ext cx="6157909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ZITRONE</a:t>
            </a:r>
          </a:p>
        </p:txBody>
      </p:sp>
      <p:sp>
        <p:nvSpPr>
          <p:cNvPr id="714" name="Rectangle 39"/>
          <p:cNvSpPr txBox="1"/>
          <p:nvPr/>
        </p:nvSpPr>
        <p:spPr>
          <a:xfrm>
            <a:off x="9403267" y="14931189"/>
            <a:ext cx="6157908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BANANE</a:t>
            </a:r>
          </a:p>
        </p:txBody>
      </p:sp>
      <p:sp>
        <p:nvSpPr>
          <p:cNvPr id="715" name="Rectangle 39"/>
          <p:cNvSpPr txBox="1"/>
          <p:nvPr/>
        </p:nvSpPr>
        <p:spPr>
          <a:xfrm>
            <a:off x="16950695" y="14931189"/>
            <a:ext cx="6157909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ERDBEERE</a:t>
            </a:r>
          </a:p>
        </p:txBody>
      </p:sp>
      <p:sp>
        <p:nvSpPr>
          <p:cNvPr id="716" name="Rectangle 39"/>
          <p:cNvSpPr txBox="1"/>
          <p:nvPr/>
        </p:nvSpPr>
        <p:spPr>
          <a:xfrm>
            <a:off x="24498121" y="14931189"/>
            <a:ext cx="6157909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MANDARINE</a:t>
            </a:r>
          </a:p>
        </p:txBody>
      </p:sp>
      <p:sp>
        <p:nvSpPr>
          <p:cNvPr id="717" name="Lilie &amp; Lotus©"/>
          <p:cNvSpPr txBox="1"/>
          <p:nvPr/>
        </p:nvSpPr>
        <p:spPr>
          <a:xfrm>
            <a:off x="28257344" y="2361462"/>
            <a:ext cx="2378686" cy="669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>
              <a:defRPr sz="3400">
                <a:solidFill>
                  <a:srgbClr val="E88273"/>
                </a:solidFill>
                <a:latin typeface="Nickainley Normal"/>
                <a:ea typeface="Nickainley Normal"/>
                <a:cs typeface="Nickainley Normal"/>
                <a:sym typeface="Nickainley Normal"/>
              </a:defRPr>
            </a:lvl1pPr>
          </a:lstStyle>
          <a:p>
            <a:pPr/>
            <a:r>
              <a:t>Lilie &amp; Lotus©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traight Connector 28"/>
          <p:cNvSpPr/>
          <p:nvPr/>
        </p:nvSpPr>
        <p:spPr>
          <a:xfrm flipH="1" flipV="1">
            <a:off x="20203884" y="3038549"/>
            <a:ext cx="10463593" cy="1"/>
          </a:xfrm>
          <a:prstGeom prst="line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/>
          <a:lstStyle/>
          <a:p>
            <a:pPr/>
          </a:p>
        </p:txBody>
      </p:sp>
      <p:sp>
        <p:nvSpPr>
          <p:cNvPr id="720" name="Rectangle 5"/>
          <p:cNvSpPr/>
          <p:nvPr/>
        </p:nvSpPr>
        <p:spPr>
          <a:xfrm>
            <a:off x="12308114" y="2419498"/>
            <a:ext cx="7895772" cy="1238102"/>
          </a:xfrm>
          <a:prstGeom prst="rect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21" name="Straight Connector 18"/>
          <p:cNvSpPr/>
          <p:nvPr/>
        </p:nvSpPr>
        <p:spPr>
          <a:xfrm flipH="1" flipV="1">
            <a:off x="1844527" y="3038549"/>
            <a:ext cx="10463588" cy="1"/>
          </a:xfrm>
          <a:prstGeom prst="line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/>
          <a:lstStyle/>
          <a:p>
            <a:pPr/>
          </a:p>
        </p:txBody>
      </p:sp>
      <p:sp>
        <p:nvSpPr>
          <p:cNvPr id="722" name="TextBox 32"/>
          <p:cNvSpPr txBox="1"/>
          <p:nvPr/>
        </p:nvSpPr>
        <p:spPr>
          <a:xfrm>
            <a:off x="14393113" y="2556862"/>
            <a:ext cx="3725774" cy="93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 algn="ctr">
              <a:defRPr spc="816">
                <a:solidFill>
                  <a:srgbClr val="E88273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FRAGE 10</a:t>
            </a:r>
          </a:p>
        </p:txBody>
      </p:sp>
      <p:sp>
        <p:nvSpPr>
          <p:cNvPr id="723" name="Rectangle 39"/>
          <p:cNvSpPr txBox="1"/>
          <p:nvPr/>
        </p:nvSpPr>
        <p:spPr>
          <a:xfrm>
            <a:off x="4299978" y="4055579"/>
            <a:ext cx="24480767" cy="795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280"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Nenne die Namen der folgenden Blumen…</a:t>
            </a:r>
          </a:p>
        </p:txBody>
      </p:sp>
      <p:pic>
        <p:nvPicPr>
          <p:cNvPr id="724" name="iStock-1397184519.jpg" descr="iStock-1397184519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7212" t="0" r="27212" b="0"/>
          <a:stretch>
            <a:fillRect/>
          </a:stretch>
        </p:blipFill>
        <p:spPr>
          <a:xfrm>
            <a:off x="24486808" y="5541597"/>
            <a:ext cx="6180668" cy="9008534"/>
          </a:xfrm>
          <a:prstGeom prst="rect">
            <a:avLst/>
          </a:prstGeom>
        </p:spPr>
      </p:pic>
      <p:pic>
        <p:nvPicPr>
          <p:cNvPr id="725" name="iStock-1264162779.jpg" descr="iStock-1264162779.jp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16180" t="0" r="16180" b="0"/>
          <a:stretch>
            <a:fillRect/>
          </a:stretch>
        </p:blipFill>
        <p:spPr>
          <a:xfrm>
            <a:off x="16939381" y="5541597"/>
            <a:ext cx="6180668" cy="9008534"/>
          </a:xfrm>
          <a:prstGeom prst="rect">
            <a:avLst/>
          </a:prstGeom>
        </p:spPr>
      </p:pic>
      <p:pic>
        <p:nvPicPr>
          <p:cNvPr id="726" name="iStock-1473684688.jpg" descr="iStock-1473684688.jp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27130" t="0" r="27130" b="0"/>
          <a:stretch>
            <a:fillRect/>
          </a:stretch>
        </p:blipFill>
        <p:spPr>
          <a:xfrm>
            <a:off x="9391953" y="5541597"/>
            <a:ext cx="6180668" cy="9008534"/>
          </a:xfrm>
          <a:prstGeom prst="rect">
            <a:avLst/>
          </a:prstGeom>
        </p:spPr>
      </p:pic>
      <p:pic>
        <p:nvPicPr>
          <p:cNvPr id="727" name="iStock-1475006578.jpg" descr="iStock-1475006578.jpg"/>
          <p:cNvPicPr>
            <a:picLocks noChangeAspect="1"/>
          </p:cNvPicPr>
          <p:nvPr>
            <p:ph type="pic" idx="24"/>
          </p:nvPr>
        </p:nvPicPr>
        <p:blipFill>
          <a:blip r:embed="rId5">
            <a:extLst/>
          </a:blip>
          <a:srcRect l="2383" t="0" r="2383" b="0"/>
          <a:stretch>
            <a:fillRect/>
          </a:stretch>
        </p:blipFill>
        <p:spPr>
          <a:xfrm>
            <a:off x="1844524" y="5541597"/>
            <a:ext cx="6180668" cy="9008534"/>
          </a:xfrm>
          <a:prstGeom prst="rect">
            <a:avLst/>
          </a:prstGeom>
        </p:spPr>
      </p:pic>
      <p:sp>
        <p:nvSpPr>
          <p:cNvPr id="728" name="Lilie &amp; Lotus©"/>
          <p:cNvSpPr txBox="1"/>
          <p:nvPr/>
        </p:nvSpPr>
        <p:spPr>
          <a:xfrm>
            <a:off x="28257344" y="2361462"/>
            <a:ext cx="2378686" cy="669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>
              <a:defRPr sz="3400">
                <a:solidFill>
                  <a:srgbClr val="E88273"/>
                </a:solidFill>
                <a:latin typeface="Nickainley Normal"/>
                <a:ea typeface="Nickainley Normal"/>
                <a:cs typeface="Nickainley Normal"/>
                <a:sym typeface="Nickainley Normal"/>
              </a:defRPr>
            </a:lvl1pPr>
          </a:lstStyle>
          <a:p>
            <a:pPr/>
            <a:r>
              <a:t>Lilie &amp; Lotus©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traight Connector 9"/>
          <p:cNvSpPr/>
          <p:nvPr/>
        </p:nvSpPr>
        <p:spPr>
          <a:xfrm>
            <a:off x="21919096" y="9135165"/>
            <a:ext cx="10592905" cy="1"/>
          </a:xfrm>
          <a:prstGeom prst="line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/>
          <a:lstStyle/>
          <a:p>
            <a:pPr/>
          </a:p>
        </p:txBody>
      </p:sp>
      <p:sp>
        <p:nvSpPr>
          <p:cNvPr id="731" name="Straight Connector 10"/>
          <p:cNvSpPr/>
          <p:nvPr/>
        </p:nvSpPr>
        <p:spPr>
          <a:xfrm>
            <a:off x="-1" y="9135165"/>
            <a:ext cx="10592906" cy="8836"/>
          </a:xfrm>
          <a:prstGeom prst="line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/>
          <a:lstStyle/>
          <a:p>
            <a:pPr/>
          </a:p>
        </p:txBody>
      </p:sp>
      <p:pic>
        <p:nvPicPr>
          <p:cNvPr id="732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4371" y="308150"/>
            <a:ext cx="17523258" cy="17654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3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40018" y="3845166"/>
            <a:ext cx="10631963" cy="10597668"/>
          </a:xfrm>
          <a:prstGeom prst="rect">
            <a:avLst/>
          </a:prstGeom>
          <a:ln w="12700">
            <a:miter lim="400000"/>
          </a:ln>
        </p:spPr>
      </p:pic>
      <p:sp>
        <p:nvSpPr>
          <p:cNvPr id="734" name="Gut gemacht!"/>
          <p:cNvSpPr txBox="1"/>
          <p:nvPr/>
        </p:nvSpPr>
        <p:spPr>
          <a:xfrm>
            <a:off x="11755659" y="7648248"/>
            <a:ext cx="9310943" cy="20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500">
                <a:solidFill>
                  <a:srgbClr val="FFFFFF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</a:lstStyle>
          <a:p>
            <a:pPr/>
            <a:r>
              <a:t>Gut gemacht!</a:t>
            </a:r>
          </a:p>
        </p:txBody>
      </p:sp>
      <p:sp>
        <p:nvSpPr>
          <p:cNvPr id="735" name="-ab an dein eigenes Parfüm."/>
          <p:cNvSpPr txBox="1"/>
          <p:nvPr/>
        </p:nvSpPr>
        <p:spPr>
          <a:xfrm>
            <a:off x="13175120" y="9825835"/>
            <a:ext cx="6472022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/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rgbClr val="FFFFFF"/>
                </a:solidFill>
                <a:latin typeface="Lora Regular"/>
                <a:ea typeface="Lora Regular"/>
                <a:cs typeface="Lora Regular"/>
                <a:sym typeface="Lora Regular"/>
              </a:defRPr>
            </a:pPr>
            <a:r>
              <a:rPr sz="3800"/>
              <a:t>-ab an dein eigenes Parfüm.</a:t>
            </a:r>
            <a:r>
              <a:t> </a:t>
            </a:r>
          </a:p>
        </p:txBody>
      </p:sp>
      <p:pic>
        <p:nvPicPr>
          <p:cNvPr id="736" name="Logo Lilie Lotus 2025.png" descr="Logo Lilie Lotus 202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32874" y="2844014"/>
            <a:ext cx="2628076" cy="2616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Freeform: Shape 5"/>
          <p:cNvSpPr/>
          <p:nvPr/>
        </p:nvSpPr>
        <p:spPr>
          <a:xfrm>
            <a:off x="-1" y="-1"/>
            <a:ext cx="32512002" cy="18288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97" y="2838"/>
                </a:moveTo>
                <a:lnTo>
                  <a:pt x="1597" y="18762"/>
                </a:lnTo>
                <a:lnTo>
                  <a:pt x="20003" y="18762"/>
                </a:lnTo>
                <a:lnTo>
                  <a:pt x="20003" y="2838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CD0D0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39" name="Rectangle 39"/>
          <p:cNvSpPr txBox="1"/>
          <p:nvPr/>
        </p:nvSpPr>
        <p:spPr>
          <a:xfrm>
            <a:off x="4015616" y="5161429"/>
            <a:ext cx="24480768" cy="9881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/>
          <a:p>
            <a:pPr>
              <a:lnSpc>
                <a:spcPct val="150000"/>
              </a:lnSpc>
              <a:defRPr spc="280"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pPr>
            <a:r>
              <a:t>Frage 1: A</a:t>
            </a:r>
          </a:p>
          <a:p>
            <a:pPr>
              <a:lnSpc>
                <a:spcPct val="150000"/>
              </a:lnSpc>
              <a:defRPr spc="280"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pPr>
            <a:r>
              <a:t>Frage 2: B</a:t>
            </a:r>
          </a:p>
          <a:p>
            <a:pPr>
              <a:lnSpc>
                <a:spcPct val="150000"/>
              </a:lnSpc>
              <a:defRPr spc="280"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pPr>
            <a:r>
              <a:t>Frage 3: Such dir aus, was du zu Hause hast</a:t>
            </a:r>
          </a:p>
          <a:p>
            <a:pPr>
              <a:lnSpc>
                <a:spcPct val="150000"/>
              </a:lnSpc>
              <a:defRPr spc="280"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pPr>
            <a:r>
              <a:t>Frage 4: B (aber es ist auch viel Obst drin)</a:t>
            </a:r>
          </a:p>
          <a:p>
            <a:pPr>
              <a:lnSpc>
                <a:spcPct val="150000"/>
              </a:lnSpc>
              <a:defRPr spc="280"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pPr>
            <a:r>
              <a:t>Frage 5: weil es gut riecht und sie sich damit frisch und wohl fühlen</a:t>
            </a:r>
          </a:p>
          <a:p>
            <a:pPr>
              <a:lnSpc>
                <a:spcPct val="150000"/>
              </a:lnSpc>
              <a:defRPr spc="280"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pPr>
            <a:r>
              <a:t>Frage 6: Schau, was du in der Küche hast</a:t>
            </a:r>
          </a:p>
          <a:p>
            <a:pPr>
              <a:lnSpc>
                <a:spcPct val="150000"/>
              </a:lnSpc>
              <a:defRPr spc="280"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pPr>
            <a:r>
              <a:t>Frage 7: B (das wurde nür kleben) </a:t>
            </a:r>
          </a:p>
          <a:p>
            <a:pPr>
              <a:lnSpc>
                <a:spcPct val="150000"/>
              </a:lnSpc>
              <a:defRPr spc="280"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pPr>
            <a:r>
              <a:t>Frage 8: rieken (Nase), fühlen (Hände), schmecken (Mund), hören (Ohren), sehen (Augen)</a:t>
            </a:r>
          </a:p>
          <a:p>
            <a:pPr>
              <a:lnSpc>
                <a:spcPct val="150000"/>
              </a:lnSpc>
              <a:defRPr spc="280"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pPr>
            <a:r>
              <a:t>Frage 9: Such dir aus, was du zu Hause hast</a:t>
            </a:r>
          </a:p>
          <a:p>
            <a:pPr>
              <a:lnSpc>
                <a:spcPct val="150000"/>
              </a:lnSpc>
              <a:defRPr spc="280"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pPr>
            <a:r>
              <a:t>Frage 10: Rose, Tulpe, Lavendel, Sonnenblume</a:t>
            </a:r>
          </a:p>
        </p:txBody>
      </p:sp>
      <p:sp>
        <p:nvSpPr>
          <p:cNvPr id="740" name="Hier sind die Antworten:"/>
          <p:cNvSpPr txBox="1"/>
          <p:nvPr/>
        </p:nvSpPr>
        <p:spPr>
          <a:xfrm>
            <a:off x="9942423" y="2845698"/>
            <a:ext cx="13473075" cy="1620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9200">
                <a:solidFill>
                  <a:srgbClr val="E88273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</a:lstStyle>
          <a:p>
            <a:pPr/>
            <a:r>
              <a:t>Hier sind die Antworten:</a:t>
            </a:r>
          </a:p>
        </p:txBody>
      </p:sp>
      <p:pic>
        <p:nvPicPr>
          <p:cNvPr id="741" name="Logo Lilie Lotus 2025.png" descr="Logo Lilie Lotus 20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87439" y="1011462"/>
            <a:ext cx="2628076" cy="2616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Freeform: Shape 5"/>
          <p:cNvSpPr/>
          <p:nvPr/>
        </p:nvSpPr>
        <p:spPr>
          <a:xfrm>
            <a:off x="-1" y="-1"/>
            <a:ext cx="32512002" cy="18288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97" y="2838"/>
                </a:moveTo>
                <a:lnTo>
                  <a:pt x="1597" y="18762"/>
                </a:lnTo>
                <a:lnTo>
                  <a:pt x="20003" y="18762"/>
                </a:lnTo>
                <a:lnTo>
                  <a:pt x="20003" y="2838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CD0D0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96" name="Rectangle 39"/>
          <p:cNvSpPr txBox="1"/>
          <p:nvPr/>
        </p:nvSpPr>
        <p:spPr>
          <a:xfrm>
            <a:off x="4426361" y="3992388"/>
            <a:ext cx="24480767" cy="1804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defTabSz="457200">
              <a:lnSpc>
                <a:spcPct val="150000"/>
              </a:lnSpc>
              <a:defRPr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Spielerisch lernen über Düfte, Sinne und Parfum. Dieses Duft-Quiz wurde für Mädchen von 8 bis 11 Jahren entwickelt und ist der perfekte, lehrreiche Start für eine Parfüm-Party.</a:t>
            </a:r>
          </a:p>
        </p:txBody>
      </p:sp>
      <p:sp>
        <p:nvSpPr>
          <p:cNvPr id="597" name="Was du brauchst:"/>
          <p:cNvSpPr txBox="1"/>
          <p:nvPr/>
        </p:nvSpPr>
        <p:spPr>
          <a:xfrm>
            <a:off x="4427590" y="6769122"/>
            <a:ext cx="5245507" cy="1154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>
              <a:defRPr sz="6400">
                <a:solidFill>
                  <a:srgbClr val="E88273"/>
                </a:solidFill>
                <a:latin typeface="Nickainley Normal"/>
                <a:ea typeface="Nickainley Normal"/>
                <a:cs typeface="Nickainley Normal"/>
                <a:sym typeface="Nickainley Normal"/>
              </a:defRPr>
            </a:lvl1pPr>
          </a:lstStyle>
          <a:p>
            <a:pPr/>
            <a:r>
              <a:t>Was du brauchst:</a:t>
            </a:r>
          </a:p>
        </p:txBody>
      </p:sp>
      <p:sp>
        <p:nvSpPr>
          <p:cNvPr id="598" name="Rectangle 39"/>
          <p:cNvSpPr txBox="1"/>
          <p:nvPr/>
        </p:nvSpPr>
        <p:spPr>
          <a:xfrm>
            <a:off x="4426361" y="8258427"/>
            <a:ext cx="24480767" cy="6300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/>
          <a:p>
            <a:pPr defTabSz="457200">
              <a:lnSpc>
                <a:spcPct val="150000"/>
              </a:lnSpc>
              <a:spcBef>
                <a:spcPts val="1200"/>
              </a:spcBef>
              <a:defRPr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pPr>
            <a:r>
              <a:t>Für die Fragen 3, 6 und 9 brauchst du Duftdöschen. Verwende leere Döschen (am besten nicht durchsichtig, damit man nichts sehen kann), große Streichholzschachteln oder kleine Kaffeetassen mit Alufolie und ein paar Löchern. Vorschläge für Düfte:</a:t>
            </a:r>
          </a:p>
          <a:p>
            <a:pPr marL="457200" indent="-317500" defTabSz="457200">
              <a:lnSpc>
                <a:spcPct val="150000"/>
              </a:lnSpc>
              <a:spcBef>
                <a:spcPts val="1200"/>
              </a:spcBef>
              <a:buSzPct val="100000"/>
              <a:buFont typeface="Times Roman"/>
              <a:buChar char="•"/>
              <a:defRPr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pPr>
            <a:r>
              <a:t>Lavendel oder Pfefferminze oder Knoblauch oder Orange</a:t>
            </a:r>
          </a:p>
          <a:p>
            <a:pPr marL="457200" indent="-317500" defTabSz="457200">
              <a:lnSpc>
                <a:spcPct val="150000"/>
              </a:lnSpc>
              <a:spcBef>
                <a:spcPts val="1200"/>
              </a:spcBef>
              <a:buSzPct val="100000"/>
              <a:buFont typeface="Times Roman"/>
              <a:buChar char="•"/>
              <a:defRPr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pPr>
            <a:r>
              <a:t>Kaffee oder Zimt oder Ingwer oder Pfeffer</a:t>
            </a:r>
          </a:p>
          <a:p>
            <a:pPr marL="457200" indent="-317500" defTabSz="457200">
              <a:lnSpc>
                <a:spcPct val="150000"/>
              </a:lnSpc>
              <a:spcBef>
                <a:spcPts val="1200"/>
              </a:spcBef>
              <a:buSzPct val="100000"/>
              <a:buFont typeface="Times Roman"/>
              <a:buChar char="•"/>
              <a:defRPr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pPr>
            <a:r>
              <a:t>Zitrone oder Banane oder Erdbeere oder Mandarine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traight Connector 28"/>
          <p:cNvSpPr/>
          <p:nvPr/>
        </p:nvSpPr>
        <p:spPr>
          <a:xfrm flipH="1" flipV="1">
            <a:off x="20203884" y="3038549"/>
            <a:ext cx="10463593" cy="1"/>
          </a:xfrm>
          <a:prstGeom prst="line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/>
          <a:lstStyle/>
          <a:p>
            <a:pPr/>
          </a:p>
        </p:txBody>
      </p:sp>
      <p:sp>
        <p:nvSpPr>
          <p:cNvPr id="601" name="Rectangle 5"/>
          <p:cNvSpPr/>
          <p:nvPr/>
        </p:nvSpPr>
        <p:spPr>
          <a:xfrm>
            <a:off x="12308114" y="2419498"/>
            <a:ext cx="7895772" cy="1238102"/>
          </a:xfrm>
          <a:prstGeom prst="rect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02" name="Straight Connector 18"/>
          <p:cNvSpPr/>
          <p:nvPr/>
        </p:nvSpPr>
        <p:spPr>
          <a:xfrm flipH="1" flipV="1">
            <a:off x="1844527" y="3038549"/>
            <a:ext cx="10463588" cy="1"/>
          </a:xfrm>
          <a:prstGeom prst="line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/>
          <a:lstStyle/>
          <a:p>
            <a:pPr/>
          </a:p>
        </p:txBody>
      </p:sp>
      <p:sp>
        <p:nvSpPr>
          <p:cNvPr id="603" name="TextBox 32"/>
          <p:cNvSpPr txBox="1"/>
          <p:nvPr/>
        </p:nvSpPr>
        <p:spPr>
          <a:xfrm>
            <a:off x="14652193" y="2556862"/>
            <a:ext cx="3207614" cy="93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 algn="ctr">
              <a:defRPr spc="816">
                <a:solidFill>
                  <a:srgbClr val="E88273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FRAGE 1</a:t>
            </a:r>
          </a:p>
        </p:txBody>
      </p:sp>
      <p:sp>
        <p:nvSpPr>
          <p:cNvPr id="604" name="Rectangle 39"/>
          <p:cNvSpPr txBox="1"/>
          <p:nvPr/>
        </p:nvSpPr>
        <p:spPr>
          <a:xfrm>
            <a:off x="4299978" y="4055579"/>
            <a:ext cx="24480767" cy="795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280"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Wer kann am besten riechen?</a:t>
            </a:r>
          </a:p>
        </p:txBody>
      </p:sp>
      <p:pic>
        <p:nvPicPr>
          <p:cNvPr id="605" name="iStock-926554580.jpg" descr="iStock-926554580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31151" t="0" r="23066" b="0"/>
          <a:stretch>
            <a:fillRect/>
          </a:stretch>
        </p:blipFill>
        <p:spPr>
          <a:xfrm>
            <a:off x="24486809" y="5541597"/>
            <a:ext cx="6180668" cy="9008534"/>
          </a:xfrm>
          <a:prstGeom prst="rect">
            <a:avLst/>
          </a:prstGeom>
        </p:spPr>
      </p:pic>
      <p:pic>
        <p:nvPicPr>
          <p:cNvPr id="606" name="iStock-1177340053.jpg" descr="iStock-1177340053.jp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4247" t="0" r="4247" b="0"/>
          <a:stretch>
            <a:fillRect/>
          </a:stretch>
        </p:blipFill>
        <p:spPr>
          <a:xfrm>
            <a:off x="16939382" y="5541597"/>
            <a:ext cx="6180668" cy="9008534"/>
          </a:xfrm>
          <a:prstGeom prst="rect">
            <a:avLst/>
          </a:prstGeom>
        </p:spPr>
      </p:pic>
      <p:pic>
        <p:nvPicPr>
          <p:cNvPr id="607" name="iStock-2166151297.jpg" descr="iStock-2166151297.jp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27130" t="0" r="27130" b="0"/>
          <a:stretch>
            <a:fillRect/>
          </a:stretch>
        </p:blipFill>
        <p:spPr>
          <a:xfrm>
            <a:off x="9391953" y="5541597"/>
            <a:ext cx="6180668" cy="9008534"/>
          </a:xfrm>
          <a:prstGeom prst="rect">
            <a:avLst/>
          </a:prstGeom>
        </p:spPr>
      </p:pic>
      <p:pic>
        <p:nvPicPr>
          <p:cNvPr id="608" name="Styled Stock Society Minimal Desktop 12.jpg" descr="Styled Stock Society Minimal Desktop 12.jpg"/>
          <p:cNvPicPr>
            <a:picLocks noChangeAspect="1"/>
          </p:cNvPicPr>
          <p:nvPr>
            <p:ph type="pic" idx="24"/>
          </p:nvPr>
        </p:nvPicPr>
        <p:blipFill>
          <a:blip r:embed="rId5">
            <a:extLst/>
          </a:blip>
          <a:srcRect l="0" t="1415" r="0" b="1415"/>
          <a:stretch>
            <a:fillRect/>
          </a:stretch>
        </p:blipFill>
        <p:spPr>
          <a:xfrm>
            <a:off x="1844524" y="5541597"/>
            <a:ext cx="6180668" cy="9008534"/>
          </a:xfrm>
          <a:prstGeom prst="rect">
            <a:avLst/>
          </a:prstGeom>
        </p:spPr>
      </p:pic>
      <p:sp>
        <p:nvSpPr>
          <p:cNvPr id="609" name="Rectangle 39"/>
          <p:cNvSpPr txBox="1"/>
          <p:nvPr/>
        </p:nvSpPr>
        <p:spPr>
          <a:xfrm>
            <a:off x="1855837" y="14931189"/>
            <a:ext cx="6157909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EIN HUND</a:t>
            </a:r>
          </a:p>
        </p:txBody>
      </p:sp>
      <p:sp>
        <p:nvSpPr>
          <p:cNvPr id="610" name="Rectangle 39"/>
          <p:cNvSpPr txBox="1"/>
          <p:nvPr/>
        </p:nvSpPr>
        <p:spPr>
          <a:xfrm>
            <a:off x="9403267" y="14931189"/>
            <a:ext cx="6157908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EIN FROSCH</a:t>
            </a:r>
          </a:p>
        </p:txBody>
      </p:sp>
      <p:sp>
        <p:nvSpPr>
          <p:cNvPr id="611" name="Rectangle 39"/>
          <p:cNvSpPr txBox="1"/>
          <p:nvPr/>
        </p:nvSpPr>
        <p:spPr>
          <a:xfrm>
            <a:off x="16950695" y="14931189"/>
            <a:ext cx="6157909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EIN FLAMINGO</a:t>
            </a:r>
          </a:p>
        </p:txBody>
      </p:sp>
      <p:sp>
        <p:nvSpPr>
          <p:cNvPr id="612" name="Rectangle 39"/>
          <p:cNvSpPr txBox="1"/>
          <p:nvPr/>
        </p:nvSpPr>
        <p:spPr>
          <a:xfrm>
            <a:off x="24498121" y="14931189"/>
            <a:ext cx="6157909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EIN MÄDCHEN</a:t>
            </a:r>
          </a:p>
        </p:txBody>
      </p:sp>
      <p:sp>
        <p:nvSpPr>
          <p:cNvPr id="613" name="Lilie &amp; Lotus©"/>
          <p:cNvSpPr txBox="1"/>
          <p:nvPr/>
        </p:nvSpPr>
        <p:spPr>
          <a:xfrm>
            <a:off x="28257344" y="2329866"/>
            <a:ext cx="2378686" cy="669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>
              <a:defRPr sz="3400">
                <a:solidFill>
                  <a:srgbClr val="E88273"/>
                </a:solidFill>
                <a:latin typeface="Nickainley Normal"/>
                <a:ea typeface="Nickainley Normal"/>
                <a:cs typeface="Nickainley Normal"/>
                <a:sym typeface="Nickainley Normal"/>
              </a:defRPr>
            </a:lvl1pPr>
          </a:lstStyle>
          <a:p>
            <a:pPr/>
            <a:r>
              <a:t>Lilie &amp; Lotus©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traight Connector 28"/>
          <p:cNvSpPr/>
          <p:nvPr/>
        </p:nvSpPr>
        <p:spPr>
          <a:xfrm flipH="1" flipV="1">
            <a:off x="20203884" y="3038549"/>
            <a:ext cx="10463593" cy="1"/>
          </a:xfrm>
          <a:prstGeom prst="line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/>
          <a:lstStyle/>
          <a:p>
            <a:pPr/>
          </a:p>
        </p:txBody>
      </p:sp>
      <p:sp>
        <p:nvSpPr>
          <p:cNvPr id="616" name="Rectangle 5"/>
          <p:cNvSpPr/>
          <p:nvPr/>
        </p:nvSpPr>
        <p:spPr>
          <a:xfrm>
            <a:off x="12308114" y="2419498"/>
            <a:ext cx="7895772" cy="1238102"/>
          </a:xfrm>
          <a:prstGeom prst="rect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17" name="Straight Connector 18"/>
          <p:cNvSpPr/>
          <p:nvPr/>
        </p:nvSpPr>
        <p:spPr>
          <a:xfrm flipH="1" flipV="1">
            <a:off x="1844527" y="3038549"/>
            <a:ext cx="10463588" cy="1"/>
          </a:xfrm>
          <a:prstGeom prst="line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/>
          <a:lstStyle/>
          <a:p>
            <a:pPr/>
          </a:p>
        </p:txBody>
      </p:sp>
      <p:sp>
        <p:nvSpPr>
          <p:cNvPr id="618" name="TextBox 32"/>
          <p:cNvSpPr txBox="1"/>
          <p:nvPr/>
        </p:nvSpPr>
        <p:spPr>
          <a:xfrm>
            <a:off x="14604034" y="2556862"/>
            <a:ext cx="3303932" cy="93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 algn="ctr">
              <a:defRPr spc="816">
                <a:solidFill>
                  <a:srgbClr val="E88273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FRAGE 2</a:t>
            </a:r>
          </a:p>
        </p:txBody>
      </p:sp>
      <p:sp>
        <p:nvSpPr>
          <p:cNvPr id="619" name="Rectangle 39"/>
          <p:cNvSpPr txBox="1"/>
          <p:nvPr/>
        </p:nvSpPr>
        <p:spPr>
          <a:xfrm>
            <a:off x="4299978" y="4055579"/>
            <a:ext cx="24480767" cy="795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280"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Welchen Geruch mögen Mücken nicht?</a:t>
            </a:r>
          </a:p>
        </p:txBody>
      </p:sp>
      <p:pic>
        <p:nvPicPr>
          <p:cNvPr id="620" name="iStock-155302141.jpg" descr="iStock-155302141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7130" t="0" r="27130" b="0"/>
          <a:stretch>
            <a:fillRect/>
          </a:stretch>
        </p:blipFill>
        <p:spPr>
          <a:xfrm>
            <a:off x="24486809" y="5541597"/>
            <a:ext cx="6180668" cy="9008534"/>
          </a:xfrm>
          <a:prstGeom prst="rect">
            <a:avLst/>
          </a:prstGeom>
        </p:spPr>
      </p:pic>
      <p:pic>
        <p:nvPicPr>
          <p:cNvPr id="621" name="iStock-1492498858.jpg" descr="iStock-1492498858.jp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1415" r="0" b="1415"/>
          <a:stretch>
            <a:fillRect/>
          </a:stretch>
        </p:blipFill>
        <p:spPr>
          <a:xfrm>
            <a:off x="16939381" y="5541597"/>
            <a:ext cx="6180668" cy="9008534"/>
          </a:xfrm>
          <a:prstGeom prst="rect">
            <a:avLst/>
          </a:prstGeom>
        </p:spPr>
      </p:pic>
      <p:pic>
        <p:nvPicPr>
          <p:cNvPr id="622" name="pexels-karolina-grabowska-4021870.jpg" descr="pexels-karolina-grabowska-4021870.jp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27130" t="0" r="27130" b="0"/>
          <a:stretch>
            <a:fillRect/>
          </a:stretch>
        </p:blipFill>
        <p:spPr>
          <a:xfrm>
            <a:off x="9391953" y="5541597"/>
            <a:ext cx="6180668" cy="9008534"/>
          </a:xfrm>
          <a:prstGeom prst="rect">
            <a:avLst/>
          </a:prstGeom>
        </p:spPr>
      </p:pic>
      <p:pic>
        <p:nvPicPr>
          <p:cNvPr id="623" name="iStock-2155790802.jpg" descr="iStock-2155790802.jpg"/>
          <p:cNvPicPr>
            <a:picLocks noChangeAspect="1"/>
          </p:cNvPicPr>
          <p:nvPr>
            <p:ph type="pic" idx="24"/>
          </p:nvPr>
        </p:nvPicPr>
        <p:blipFill>
          <a:blip r:embed="rId5">
            <a:extLst/>
          </a:blip>
          <a:srcRect l="27130" t="0" r="27130" b="0"/>
          <a:stretch>
            <a:fillRect/>
          </a:stretch>
        </p:blipFill>
        <p:spPr>
          <a:xfrm>
            <a:off x="1844524" y="5541597"/>
            <a:ext cx="6180668" cy="9008534"/>
          </a:xfrm>
          <a:prstGeom prst="rect">
            <a:avLst/>
          </a:prstGeom>
        </p:spPr>
      </p:pic>
      <p:sp>
        <p:nvSpPr>
          <p:cNvPr id="624" name="Rectangle 39"/>
          <p:cNvSpPr txBox="1"/>
          <p:nvPr/>
        </p:nvSpPr>
        <p:spPr>
          <a:xfrm>
            <a:off x="1855837" y="14931189"/>
            <a:ext cx="6157909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BANANE</a:t>
            </a:r>
          </a:p>
        </p:txBody>
      </p:sp>
      <p:sp>
        <p:nvSpPr>
          <p:cNvPr id="625" name="Rectangle 39"/>
          <p:cNvSpPr txBox="1"/>
          <p:nvPr/>
        </p:nvSpPr>
        <p:spPr>
          <a:xfrm>
            <a:off x="9403267" y="14931189"/>
            <a:ext cx="6157908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ZITRONE</a:t>
            </a:r>
          </a:p>
        </p:txBody>
      </p:sp>
      <p:sp>
        <p:nvSpPr>
          <p:cNvPr id="626" name="Rectangle 39"/>
          <p:cNvSpPr txBox="1"/>
          <p:nvPr/>
        </p:nvSpPr>
        <p:spPr>
          <a:xfrm>
            <a:off x="16950695" y="14931189"/>
            <a:ext cx="6157909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KIWI</a:t>
            </a:r>
          </a:p>
        </p:txBody>
      </p:sp>
      <p:sp>
        <p:nvSpPr>
          <p:cNvPr id="627" name="Rectangle 39"/>
          <p:cNvSpPr txBox="1"/>
          <p:nvPr/>
        </p:nvSpPr>
        <p:spPr>
          <a:xfrm>
            <a:off x="24498121" y="14931189"/>
            <a:ext cx="6157909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ORANGE</a:t>
            </a:r>
          </a:p>
        </p:txBody>
      </p:sp>
      <p:sp>
        <p:nvSpPr>
          <p:cNvPr id="628" name="Lilie &amp; Lotus©"/>
          <p:cNvSpPr txBox="1"/>
          <p:nvPr/>
        </p:nvSpPr>
        <p:spPr>
          <a:xfrm>
            <a:off x="28288939" y="2361462"/>
            <a:ext cx="2378686" cy="669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>
              <a:defRPr sz="3400">
                <a:solidFill>
                  <a:srgbClr val="E88273"/>
                </a:solidFill>
                <a:latin typeface="Nickainley Normal"/>
                <a:ea typeface="Nickainley Normal"/>
                <a:cs typeface="Nickainley Normal"/>
                <a:sym typeface="Nickainley Normal"/>
              </a:defRPr>
            </a:lvl1pPr>
          </a:lstStyle>
          <a:p>
            <a:pPr/>
            <a:r>
              <a:t>Lilie &amp; Lotus©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traight Connector 28"/>
          <p:cNvSpPr/>
          <p:nvPr/>
        </p:nvSpPr>
        <p:spPr>
          <a:xfrm flipH="1" flipV="1">
            <a:off x="20203884" y="3038549"/>
            <a:ext cx="10463593" cy="1"/>
          </a:xfrm>
          <a:prstGeom prst="line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/>
          <a:lstStyle/>
          <a:p>
            <a:pPr/>
          </a:p>
        </p:txBody>
      </p:sp>
      <p:sp>
        <p:nvSpPr>
          <p:cNvPr id="631" name="Rectangle 5"/>
          <p:cNvSpPr/>
          <p:nvPr/>
        </p:nvSpPr>
        <p:spPr>
          <a:xfrm>
            <a:off x="12308114" y="2419498"/>
            <a:ext cx="7895772" cy="1238102"/>
          </a:xfrm>
          <a:prstGeom prst="rect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2" name="Straight Connector 18"/>
          <p:cNvSpPr/>
          <p:nvPr/>
        </p:nvSpPr>
        <p:spPr>
          <a:xfrm flipH="1" flipV="1">
            <a:off x="1844527" y="3038549"/>
            <a:ext cx="10463588" cy="1"/>
          </a:xfrm>
          <a:prstGeom prst="line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/>
          <a:lstStyle/>
          <a:p>
            <a:pPr/>
          </a:p>
        </p:txBody>
      </p:sp>
      <p:sp>
        <p:nvSpPr>
          <p:cNvPr id="633" name="TextBox 32"/>
          <p:cNvSpPr txBox="1"/>
          <p:nvPr/>
        </p:nvSpPr>
        <p:spPr>
          <a:xfrm>
            <a:off x="14604339" y="2556862"/>
            <a:ext cx="3303322" cy="93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 algn="ctr">
              <a:defRPr spc="816">
                <a:solidFill>
                  <a:srgbClr val="E88273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FRAGE 3</a:t>
            </a:r>
          </a:p>
        </p:txBody>
      </p:sp>
      <p:sp>
        <p:nvSpPr>
          <p:cNvPr id="634" name="Rectangle 39"/>
          <p:cNvSpPr txBox="1"/>
          <p:nvPr/>
        </p:nvSpPr>
        <p:spPr>
          <a:xfrm>
            <a:off x="4299978" y="4055579"/>
            <a:ext cx="24480767" cy="795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280"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Riechen &amp; Raten: welcher Duft steckt in Döschen A?</a:t>
            </a:r>
          </a:p>
        </p:txBody>
      </p:sp>
      <p:pic>
        <p:nvPicPr>
          <p:cNvPr id="635" name="iStock-2201272553.jpg" descr="iStock-2201272553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5695" t="0" r="15695" b="0"/>
          <a:stretch>
            <a:fillRect/>
          </a:stretch>
        </p:blipFill>
        <p:spPr>
          <a:xfrm>
            <a:off x="24486810" y="5541597"/>
            <a:ext cx="6180668" cy="9008534"/>
          </a:xfrm>
          <a:prstGeom prst="rect">
            <a:avLst/>
          </a:prstGeom>
        </p:spPr>
      </p:pic>
      <p:pic>
        <p:nvPicPr>
          <p:cNvPr id="636" name="SSS Be Well 19.jpg" descr="SSS Be Well 19.jp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1409" r="0" b="1409"/>
          <a:stretch>
            <a:fillRect/>
          </a:stretch>
        </p:blipFill>
        <p:spPr>
          <a:xfrm>
            <a:off x="16939381" y="5541597"/>
            <a:ext cx="6180668" cy="9008534"/>
          </a:xfrm>
          <a:prstGeom prst="rect">
            <a:avLst/>
          </a:prstGeom>
        </p:spPr>
      </p:pic>
      <p:pic>
        <p:nvPicPr>
          <p:cNvPr id="637" name="iStock-922938838.jpg" descr="iStock-922938838.jp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25419" t="0" r="25419" b="0"/>
          <a:stretch>
            <a:fillRect/>
          </a:stretch>
        </p:blipFill>
        <p:spPr>
          <a:xfrm>
            <a:off x="9391953" y="5541597"/>
            <a:ext cx="6180668" cy="9008534"/>
          </a:xfrm>
          <a:prstGeom prst="rect">
            <a:avLst/>
          </a:prstGeom>
        </p:spPr>
      </p:pic>
      <p:pic>
        <p:nvPicPr>
          <p:cNvPr id="638" name="iStock-1163023801.jpg" descr="iStock-1163023801.jpg"/>
          <p:cNvPicPr>
            <a:picLocks noChangeAspect="1"/>
          </p:cNvPicPr>
          <p:nvPr>
            <p:ph type="pic" idx="24"/>
          </p:nvPr>
        </p:nvPicPr>
        <p:blipFill>
          <a:blip r:embed="rId5">
            <a:extLst/>
          </a:blip>
          <a:srcRect l="27130" t="0" r="27130" b="0"/>
          <a:stretch>
            <a:fillRect/>
          </a:stretch>
        </p:blipFill>
        <p:spPr>
          <a:xfrm>
            <a:off x="1844524" y="5541597"/>
            <a:ext cx="6180668" cy="9008534"/>
          </a:xfrm>
          <a:prstGeom prst="rect">
            <a:avLst/>
          </a:prstGeom>
        </p:spPr>
      </p:pic>
      <p:sp>
        <p:nvSpPr>
          <p:cNvPr id="639" name="Rectangle 39"/>
          <p:cNvSpPr txBox="1"/>
          <p:nvPr/>
        </p:nvSpPr>
        <p:spPr>
          <a:xfrm>
            <a:off x="1855837" y="14931189"/>
            <a:ext cx="6157909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LAVENDEL</a:t>
            </a:r>
          </a:p>
        </p:txBody>
      </p:sp>
      <p:sp>
        <p:nvSpPr>
          <p:cNvPr id="640" name="Rectangle 39"/>
          <p:cNvSpPr txBox="1"/>
          <p:nvPr/>
        </p:nvSpPr>
        <p:spPr>
          <a:xfrm>
            <a:off x="9403267" y="14931189"/>
            <a:ext cx="6157908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PFEFFERMINZE</a:t>
            </a:r>
          </a:p>
        </p:txBody>
      </p:sp>
      <p:sp>
        <p:nvSpPr>
          <p:cNvPr id="641" name="Rectangle 39"/>
          <p:cNvSpPr txBox="1"/>
          <p:nvPr/>
        </p:nvSpPr>
        <p:spPr>
          <a:xfrm>
            <a:off x="16950695" y="14931189"/>
            <a:ext cx="6157909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KNOBLAUCH</a:t>
            </a:r>
          </a:p>
        </p:txBody>
      </p:sp>
      <p:sp>
        <p:nvSpPr>
          <p:cNvPr id="642" name="Rectangle 39"/>
          <p:cNvSpPr txBox="1"/>
          <p:nvPr/>
        </p:nvSpPr>
        <p:spPr>
          <a:xfrm>
            <a:off x="24498121" y="14931189"/>
            <a:ext cx="6157909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BASILIKUM</a:t>
            </a:r>
          </a:p>
        </p:txBody>
      </p:sp>
      <p:sp>
        <p:nvSpPr>
          <p:cNvPr id="643" name="Lilie &amp; Lotus©"/>
          <p:cNvSpPr txBox="1"/>
          <p:nvPr/>
        </p:nvSpPr>
        <p:spPr>
          <a:xfrm>
            <a:off x="28320534" y="2329866"/>
            <a:ext cx="2378686" cy="669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>
              <a:defRPr sz="3400">
                <a:solidFill>
                  <a:srgbClr val="E88273"/>
                </a:solidFill>
                <a:latin typeface="Nickainley Normal"/>
                <a:ea typeface="Nickainley Normal"/>
                <a:cs typeface="Nickainley Normal"/>
                <a:sym typeface="Nickainley Normal"/>
              </a:defRPr>
            </a:lvl1pPr>
          </a:lstStyle>
          <a:p>
            <a:pPr/>
            <a:r>
              <a:t>Lilie &amp; Lotus©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traight Connector 28"/>
          <p:cNvSpPr/>
          <p:nvPr/>
        </p:nvSpPr>
        <p:spPr>
          <a:xfrm flipH="1" flipV="1">
            <a:off x="20203884" y="3038549"/>
            <a:ext cx="10463593" cy="1"/>
          </a:xfrm>
          <a:prstGeom prst="line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/>
          <a:lstStyle/>
          <a:p>
            <a:pPr/>
          </a:p>
        </p:txBody>
      </p:sp>
      <p:sp>
        <p:nvSpPr>
          <p:cNvPr id="646" name="Rectangle 5"/>
          <p:cNvSpPr/>
          <p:nvPr/>
        </p:nvSpPr>
        <p:spPr>
          <a:xfrm>
            <a:off x="12308114" y="2419498"/>
            <a:ext cx="7895772" cy="1238102"/>
          </a:xfrm>
          <a:prstGeom prst="rect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7" name="Straight Connector 18"/>
          <p:cNvSpPr/>
          <p:nvPr/>
        </p:nvSpPr>
        <p:spPr>
          <a:xfrm flipH="1" flipV="1">
            <a:off x="1844527" y="3038549"/>
            <a:ext cx="10463588" cy="1"/>
          </a:xfrm>
          <a:prstGeom prst="line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/>
          <a:lstStyle/>
          <a:p>
            <a:pPr/>
          </a:p>
        </p:txBody>
      </p:sp>
      <p:sp>
        <p:nvSpPr>
          <p:cNvPr id="648" name="TextBox 32"/>
          <p:cNvSpPr txBox="1"/>
          <p:nvPr/>
        </p:nvSpPr>
        <p:spPr>
          <a:xfrm>
            <a:off x="14595500" y="2556862"/>
            <a:ext cx="3321000" cy="93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 algn="ctr">
              <a:defRPr spc="816">
                <a:solidFill>
                  <a:srgbClr val="E88273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FRAGE 4</a:t>
            </a:r>
          </a:p>
        </p:txBody>
      </p:sp>
      <p:sp>
        <p:nvSpPr>
          <p:cNvPr id="649" name="Rectangle 39"/>
          <p:cNvSpPr txBox="1"/>
          <p:nvPr/>
        </p:nvSpPr>
        <p:spPr>
          <a:xfrm>
            <a:off x="4299978" y="4055579"/>
            <a:ext cx="24480767" cy="795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280"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Wie Was ist das wichtigste Zutat von Parfüm?</a:t>
            </a:r>
          </a:p>
        </p:txBody>
      </p:sp>
      <p:pic>
        <p:nvPicPr>
          <p:cNvPr id="650" name="iStock-2163927271.jpg" descr="iStock-2163927271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415" r="0" b="1415"/>
          <a:stretch>
            <a:fillRect/>
          </a:stretch>
        </p:blipFill>
        <p:spPr>
          <a:xfrm>
            <a:off x="24486809" y="5541597"/>
            <a:ext cx="6180668" cy="9008534"/>
          </a:xfrm>
          <a:prstGeom prst="rect">
            <a:avLst/>
          </a:prstGeom>
        </p:spPr>
      </p:pic>
      <p:pic>
        <p:nvPicPr>
          <p:cNvPr id="651" name="iStock-2211543230.jpg" descr="iStock-2211543230.jp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198" r="0" b="198"/>
          <a:stretch>
            <a:fillRect/>
          </a:stretch>
        </p:blipFill>
        <p:spPr>
          <a:xfrm>
            <a:off x="16939381" y="5541597"/>
            <a:ext cx="6180668" cy="9008534"/>
          </a:xfrm>
          <a:prstGeom prst="rect">
            <a:avLst/>
          </a:prstGeom>
        </p:spPr>
      </p:pic>
      <p:pic>
        <p:nvPicPr>
          <p:cNvPr id="652" name="SSS Coral Crush 4.jpg" descr="SSS Coral Crush 4.jp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15695" t="0" r="15695" b="0"/>
          <a:stretch>
            <a:fillRect/>
          </a:stretch>
        </p:blipFill>
        <p:spPr>
          <a:xfrm>
            <a:off x="9391953" y="5541597"/>
            <a:ext cx="6180668" cy="9008534"/>
          </a:xfrm>
          <a:prstGeom prst="rect">
            <a:avLst/>
          </a:prstGeom>
        </p:spPr>
      </p:pic>
      <p:pic>
        <p:nvPicPr>
          <p:cNvPr id="653" name="iStock-1178780377.jpg" descr="iStock-1178780377.jpg"/>
          <p:cNvPicPr>
            <a:picLocks noChangeAspect="1"/>
          </p:cNvPicPr>
          <p:nvPr>
            <p:ph type="pic" idx="24"/>
          </p:nvPr>
        </p:nvPicPr>
        <p:blipFill>
          <a:blip r:embed="rId5">
            <a:extLst/>
          </a:blip>
          <a:srcRect l="27130" t="0" r="27130" b="0"/>
          <a:stretch>
            <a:fillRect/>
          </a:stretch>
        </p:blipFill>
        <p:spPr>
          <a:xfrm>
            <a:off x="1844524" y="5541597"/>
            <a:ext cx="6180668" cy="9008534"/>
          </a:xfrm>
          <a:prstGeom prst="rect">
            <a:avLst/>
          </a:prstGeom>
        </p:spPr>
      </p:pic>
      <p:sp>
        <p:nvSpPr>
          <p:cNvPr id="654" name="Rectangle 39"/>
          <p:cNvSpPr txBox="1"/>
          <p:nvPr/>
        </p:nvSpPr>
        <p:spPr>
          <a:xfrm>
            <a:off x="1855837" y="14931189"/>
            <a:ext cx="6157909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OBST</a:t>
            </a:r>
          </a:p>
        </p:txBody>
      </p:sp>
      <p:sp>
        <p:nvSpPr>
          <p:cNvPr id="655" name="Rectangle 39"/>
          <p:cNvSpPr txBox="1"/>
          <p:nvPr/>
        </p:nvSpPr>
        <p:spPr>
          <a:xfrm>
            <a:off x="9403267" y="14931189"/>
            <a:ext cx="6157908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BLUMEN</a:t>
            </a:r>
          </a:p>
        </p:txBody>
      </p:sp>
      <p:sp>
        <p:nvSpPr>
          <p:cNvPr id="656" name="Rectangle 39"/>
          <p:cNvSpPr txBox="1"/>
          <p:nvPr/>
        </p:nvSpPr>
        <p:spPr>
          <a:xfrm>
            <a:off x="16950695" y="14931189"/>
            <a:ext cx="6157909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KRÄUTER</a:t>
            </a:r>
          </a:p>
        </p:txBody>
      </p:sp>
      <p:sp>
        <p:nvSpPr>
          <p:cNvPr id="657" name="Rectangle 39"/>
          <p:cNvSpPr txBox="1"/>
          <p:nvPr/>
        </p:nvSpPr>
        <p:spPr>
          <a:xfrm>
            <a:off x="24498121" y="14931189"/>
            <a:ext cx="6157909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SEIFE</a:t>
            </a:r>
          </a:p>
        </p:txBody>
      </p:sp>
      <p:sp>
        <p:nvSpPr>
          <p:cNvPr id="658" name="Lilie &amp; Lotus©"/>
          <p:cNvSpPr txBox="1"/>
          <p:nvPr/>
        </p:nvSpPr>
        <p:spPr>
          <a:xfrm>
            <a:off x="28257344" y="2329866"/>
            <a:ext cx="2378686" cy="669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>
              <a:defRPr sz="3400">
                <a:solidFill>
                  <a:srgbClr val="E88273"/>
                </a:solidFill>
                <a:latin typeface="Nickainley Normal"/>
                <a:ea typeface="Nickainley Normal"/>
                <a:cs typeface="Nickainley Normal"/>
                <a:sym typeface="Nickainley Normal"/>
              </a:defRPr>
            </a:lvl1pPr>
          </a:lstStyle>
          <a:p>
            <a:pPr/>
            <a:r>
              <a:t>Lilie &amp; Lotus©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Oval 4"/>
          <p:cNvSpPr/>
          <p:nvPr/>
        </p:nvSpPr>
        <p:spPr>
          <a:xfrm>
            <a:off x="18970369" y="3692938"/>
            <a:ext cx="10902124" cy="10902124"/>
          </a:xfrm>
          <a:prstGeom prst="ellipse">
            <a:avLst/>
          </a:prstGeom>
          <a:solidFill>
            <a:schemeClr val="accent2">
              <a:lumOff val="21960"/>
            </a:schemeClr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61" name="Oval 2"/>
          <p:cNvSpPr/>
          <p:nvPr/>
        </p:nvSpPr>
        <p:spPr>
          <a:xfrm>
            <a:off x="19217743" y="3940313"/>
            <a:ext cx="10407374" cy="10407374"/>
          </a:xfrm>
          <a:prstGeom prst="ellipse">
            <a:avLst/>
          </a:prstGeom>
          <a:solidFill>
            <a:schemeClr val="accent2">
              <a:lumOff val="21960"/>
            </a:schemeClr>
          </a:solidFill>
          <a:ln w="25400">
            <a:solidFill>
              <a:srgbClr val="FFFFFF"/>
            </a:solidFill>
            <a:miter/>
          </a:ln>
        </p:spPr>
        <p:txBody>
          <a:bodyPr lIns="60959" tIns="60959" rIns="60959" bIns="6095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662" name="fernando-andrade-potCPE_Cw8A-unsplash.jpg" descr="fernando-andrade-potCPE_Cw8A-unsplash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0860" r="0" b="10860"/>
          <a:stretch>
            <a:fillRect/>
          </a:stretch>
        </p:blipFill>
        <p:spPr>
          <a:xfrm>
            <a:off x="-1" y="-1"/>
            <a:ext cx="16256001" cy="18288001"/>
          </a:xfrm>
          <a:prstGeom prst="rect">
            <a:avLst/>
          </a:prstGeom>
        </p:spPr>
      </p:pic>
      <p:sp>
        <p:nvSpPr>
          <p:cNvPr id="663" name="Rectangle 39"/>
          <p:cNvSpPr txBox="1"/>
          <p:nvPr/>
        </p:nvSpPr>
        <p:spPr>
          <a:xfrm>
            <a:off x="12181048" y="8967660"/>
            <a:ext cx="24480767" cy="795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280"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Warum benutzen Menschen Parfüm?</a:t>
            </a:r>
          </a:p>
        </p:txBody>
      </p:sp>
      <p:sp>
        <p:nvSpPr>
          <p:cNvPr id="664" name="TextBox 32"/>
          <p:cNvSpPr txBox="1"/>
          <p:nvPr/>
        </p:nvSpPr>
        <p:spPr>
          <a:xfrm>
            <a:off x="22265752" y="6759093"/>
            <a:ext cx="469050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 algn="ctr">
              <a:defRPr spc="1173" sz="6900">
                <a:solidFill>
                  <a:srgbClr val="FFFFFF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FRAGE 5</a:t>
            </a:r>
          </a:p>
        </p:txBody>
      </p:sp>
      <p:sp>
        <p:nvSpPr>
          <p:cNvPr id="665" name="Lilie &amp; Lotus©"/>
          <p:cNvSpPr txBox="1"/>
          <p:nvPr/>
        </p:nvSpPr>
        <p:spPr>
          <a:xfrm>
            <a:off x="28984044" y="1318803"/>
            <a:ext cx="2378686" cy="669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>
              <a:defRPr sz="3400">
                <a:solidFill>
                  <a:srgbClr val="E88273"/>
                </a:solidFill>
                <a:latin typeface="Nickainley Normal"/>
                <a:ea typeface="Nickainley Normal"/>
                <a:cs typeface="Nickainley Normal"/>
                <a:sym typeface="Nickainley Normal"/>
              </a:defRPr>
            </a:lvl1pPr>
          </a:lstStyle>
          <a:p>
            <a:pPr/>
            <a:r>
              <a:t>Lilie &amp; Lotus©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traight Connector 28"/>
          <p:cNvSpPr/>
          <p:nvPr/>
        </p:nvSpPr>
        <p:spPr>
          <a:xfrm flipH="1" flipV="1">
            <a:off x="20203884" y="3038549"/>
            <a:ext cx="10463593" cy="1"/>
          </a:xfrm>
          <a:prstGeom prst="line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/>
          <a:lstStyle/>
          <a:p>
            <a:pPr/>
          </a:p>
        </p:txBody>
      </p:sp>
      <p:sp>
        <p:nvSpPr>
          <p:cNvPr id="668" name="Rectangle 5"/>
          <p:cNvSpPr/>
          <p:nvPr/>
        </p:nvSpPr>
        <p:spPr>
          <a:xfrm>
            <a:off x="12308114" y="2419498"/>
            <a:ext cx="7895772" cy="1238102"/>
          </a:xfrm>
          <a:prstGeom prst="rect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69" name="Straight Connector 18"/>
          <p:cNvSpPr/>
          <p:nvPr/>
        </p:nvSpPr>
        <p:spPr>
          <a:xfrm flipH="1" flipV="1">
            <a:off x="1844527" y="3038549"/>
            <a:ext cx="10463588" cy="1"/>
          </a:xfrm>
          <a:prstGeom prst="line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/>
          <a:lstStyle/>
          <a:p>
            <a:pPr/>
          </a:p>
        </p:txBody>
      </p:sp>
      <p:sp>
        <p:nvSpPr>
          <p:cNvPr id="670" name="TextBox 32"/>
          <p:cNvSpPr txBox="1"/>
          <p:nvPr/>
        </p:nvSpPr>
        <p:spPr>
          <a:xfrm>
            <a:off x="14593976" y="2556862"/>
            <a:ext cx="3324048" cy="93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 algn="ctr">
              <a:defRPr spc="816">
                <a:solidFill>
                  <a:srgbClr val="E88273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FRAGE 6</a:t>
            </a:r>
          </a:p>
        </p:txBody>
      </p:sp>
      <p:sp>
        <p:nvSpPr>
          <p:cNvPr id="671" name="Rectangle 39"/>
          <p:cNvSpPr txBox="1"/>
          <p:nvPr/>
        </p:nvSpPr>
        <p:spPr>
          <a:xfrm>
            <a:off x="4299978" y="4055579"/>
            <a:ext cx="24480767" cy="795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280"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R Riechen &amp; Raten: welcher Duft steckt in Döschen B?</a:t>
            </a:r>
          </a:p>
        </p:txBody>
      </p:sp>
      <p:pic>
        <p:nvPicPr>
          <p:cNvPr id="672" name="nancy-hughes-6FulpMThQ00-unsplash.jpg" descr="nancy-hughes-6FulpMThQ00-unsplash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5707" t="0" r="15707" b="0"/>
          <a:stretch>
            <a:fillRect/>
          </a:stretch>
        </p:blipFill>
        <p:spPr>
          <a:xfrm>
            <a:off x="24486810" y="5541597"/>
            <a:ext cx="6180667" cy="9008534"/>
          </a:xfrm>
          <a:prstGeom prst="rect">
            <a:avLst/>
          </a:prstGeom>
        </p:spPr>
      </p:pic>
      <p:pic>
        <p:nvPicPr>
          <p:cNvPr id="673" name="iStock-980424750.jpg" descr="iStock-980424750.jp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27130" t="0" r="27130" b="0"/>
          <a:stretch>
            <a:fillRect/>
          </a:stretch>
        </p:blipFill>
        <p:spPr>
          <a:xfrm>
            <a:off x="16939381" y="5541597"/>
            <a:ext cx="6180668" cy="9008534"/>
          </a:xfrm>
          <a:prstGeom prst="rect">
            <a:avLst/>
          </a:prstGeom>
        </p:spPr>
      </p:pic>
      <p:pic>
        <p:nvPicPr>
          <p:cNvPr id="674" name="daniele-levis-pelusi-rR8HMzP8xcA-unsplash.jpg" descr="daniele-levis-pelusi-rR8HMzP8xcA-unsplash.jp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0" t="1427" r="0" b="1427"/>
          <a:stretch>
            <a:fillRect/>
          </a:stretch>
        </p:blipFill>
        <p:spPr>
          <a:xfrm>
            <a:off x="9391953" y="5541597"/>
            <a:ext cx="6180668" cy="9008534"/>
          </a:xfrm>
          <a:prstGeom prst="rect">
            <a:avLst/>
          </a:prstGeom>
        </p:spPr>
      </p:pic>
      <p:pic>
        <p:nvPicPr>
          <p:cNvPr id="675" name="iStock-2164458046.jpg" descr="iStock-2164458046.jpg"/>
          <p:cNvPicPr>
            <a:picLocks noChangeAspect="1"/>
          </p:cNvPicPr>
          <p:nvPr>
            <p:ph type="pic" idx="24"/>
          </p:nvPr>
        </p:nvPicPr>
        <p:blipFill>
          <a:blip r:embed="rId5">
            <a:extLst/>
          </a:blip>
          <a:srcRect l="27130" t="0" r="27130" b="0"/>
          <a:stretch>
            <a:fillRect/>
          </a:stretch>
        </p:blipFill>
        <p:spPr>
          <a:xfrm>
            <a:off x="1844524" y="5541597"/>
            <a:ext cx="6180668" cy="9008534"/>
          </a:xfrm>
          <a:prstGeom prst="rect">
            <a:avLst/>
          </a:prstGeom>
        </p:spPr>
      </p:pic>
      <p:sp>
        <p:nvSpPr>
          <p:cNvPr id="676" name="Rectangle 39"/>
          <p:cNvSpPr txBox="1"/>
          <p:nvPr/>
        </p:nvSpPr>
        <p:spPr>
          <a:xfrm>
            <a:off x="1855837" y="14931189"/>
            <a:ext cx="6157909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KAFFEE</a:t>
            </a:r>
          </a:p>
        </p:txBody>
      </p:sp>
      <p:sp>
        <p:nvSpPr>
          <p:cNvPr id="677" name="Rectangle 39"/>
          <p:cNvSpPr txBox="1"/>
          <p:nvPr/>
        </p:nvSpPr>
        <p:spPr>
          <a:xfrm>
            <a:off x="9403267" y="14931189"/>
            <a:ext cx="6157908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ZIMT</a:t>
            </a:r>
          </a:p>
        </p:txBody>
      </p:sp>
      <p:sp>
        <p:nvSpPr>
          <p:cNvPr id="678" name="Rectangle 39"/>
          <p:cNvSpPr txBox="1"/>
          <p:nvPr/>
        </p:nvSpPr>
        <p:spPr>
          <a:xfrm>
            <a:off x="16950695" y="14931189"/>
            <a:ext cx="6157909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INGWER</a:t>
            </a:r>
          </a:p>
        </p:txBody>
      </p:sp>
      <p:sp>
        <p:nvSpPr>
          <p:cNvPr id="679" name="Rectangle 39"/>
          <p:cNvSpPr txBox="1"/>
          <p:nvPr/>
        </p:nvSpPr>
        <p:spPr>
          <a:xfrm>
            <a:off x="24498121" y="14931189"/>
            <a:ext cx="6157909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PFEFFER</a:t>
            </a:r>
          </a:p>
        </p:txBody>
      </p:sp>
      <p:sp>
        <p:nvSpPr>
          <p:cNvPr id="680" name="Lilie &amp; Lotus©"/>
          <p:cNvSpPr txBox="1"/>
          <p:nvPr/>
        </p:nvSpPr>
        <p:spPr>
          <a:xfrm>
            <a:off x="28225746" y="2361462"/>
            <a:ext cx="2378686" cy="669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>
              <a:defRPr sz="3400">
                <a:solidFill>
                  <a:srgbClr val="E88273"/>
                </a:solidFill>
                <a:latin typeface="Nickainley Normal"/>
                <a:ea typeface="Nickainley Normal"/>
                <a:cs typeface="Nickainley Normal"/>
                <a:sym typeface="Nickainley Normal"/>
              </a:defRPr>
            </a:lvl1pPr>
          </a:lstStyle>
          <a:p>
            <a:pPr/>
            <a:r>
              <a:t>Lilie &amp; Lotus©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traight Connector 28"/>
          <p:cNvSpPr/>
          <p:nvPr/>
        </p:nvSpPr>
        <p:spPr>
          <a:xfrm flipH="1" flipV="1">
            <a:off x="20203884" y="3038549"/>
            <a:ext cx="10463593" cy="1"/>
          </a:xfrm>
          <a:prstGeom prst="line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/>
          <a:lstStyle/>
          <a:p>
            <a:pPr/>
          </a:p>
        </p:txBody>
      </p:sp>
      <p:sp>
        <p:nvSpPr>
          <p:cNvPr id="683" name="Rectangle 5"/>
          <p:cNvSpPr/>
          <p:nvPr/>
        </p:nvSpPr>
        <p:spPr>
          <a:xfrm>
            <a:off x="12308114" y="2419498"/>
            <a:ext cx="7895772" cy="1238102"/>
          </a:xfrm>
          <a:prstGeom prst="rect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84" name="Straight Connector 18"/>
          <p:cNvSpPr/>
          <p:nvPr/>
        </p:nvSpPr>
        <p:spPr>
          <a:xfrm flipH="1" flipV="1">
            <a:off x="1844527" y="3038549"/>
            <a:ext cx="10463588" cy="1"/>
          </a:xfrm>
          <a:prstGeom prst="line">
            <a:avLst/>
          </a:prstGeom>
          <a:ln w="25400">
            <a:solidFill>
              <a:srgbClr val="ECD0D0"/>
            </a:solidFill>
            <a:miter/>
          </a:ln>
        </p:spPr>
        <p:txBody>
          <a:bodyPr lIns="60959" tIns="60959" rIns="60959" bIns="60959"/>
          <a:lstStyle/>
          <a:p>
            <a:pPr/>
          </a:p>
        </p:txBody>
      </p:sp>
      <p:sp>
        <p:nvSpPr>
          <p:cNvPr id="685" name="TextBox 32"/>
          <p:cNvSpPr txBox="1"/>
          <p:nvPr/>
        </p:nvSpPr>
        <p:spPr>
          <a:xfrm>
            <a:off x="14566544" y="2556862"/>
            <a:ext cx="3378912" cy="93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 algn="ctr">
              <a:defRPr spc="816">
                <a:solidFill>
                  <a:srgbClr val="E88273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VRAAG 7</a:t>
            </a:r>
          </a:p>
        </p:txBody>
      </p:sp>
      <p:sp>
        <p:nvSpPr>
          <p:cNvPr id="686" name="Rectangle 39"/>
          <p:cNvSpPr txBox="1"/>
          <p:nvPr/>
        </p:nvSpPr>
        <p:spPr>
          <a:xfrm>
            <a:off x="4299978" y="4055579"/>
            <a:ext cx="24480767" cy="795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280" sz="40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Welcher Zutat gehört nicht in ein Parfüm?</a:t>
            </a:r>
          </a:p>
        </p:txBody>
      </p:sp>
      <p:pic>
        <p:nvPicPr>
          <p:cNvPr id="687" name="iStock-1179662307.jpg" descr="iStock-1179662307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7130" t="0" r="27130" b="0"/>
          <a:stretch>
            <a:fillRect/>
          </a:stretch>
        </p:blipFill>
        <p:spPr>
          <a:xfrm>
            <a:off x="24486809" y="5541597"/>
            <a:ext cx="6180668" cy="9008534"/>
          </a:xfrm>
          <a:prstGeom prst="rect">
            <a:avLst/>
          </a:prstGeom>
        </p:spPr>
      </p:pic>
      <p:pic>
        <p:nvPicPr>
          <p:cNvPr id="688" name="iStock-937833412.jpg" descr="iStock-937833412.jp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27130" t="0" r="27130" b="0"/>
          <a:stretch>
            <a:fillRect/>
          </a:stretch>
        </p:blipFill>
        <p:spPr>
          <a:xfrm>
            <a:off x="16939381" y="5541597"/>
            <a:ext cx="6180668" cy="9008534"/>
          </a:xfrm>
          <a:prstGeom prst="rect">
            <a:avLst/>
          </a:prstGeom>
        </p:spPr>
      </p:pic>
      <p:pic>
        <p:nvPicPr>
          <p:cNvPr id="689" name="iStock-647358186.jpg" descr="iStock-647358186.jp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24278" t="0" r="24278" b="0"/>
          <a:stretch>
            <a:fillRect/>
          </a:stretch>
        </p:blipFill>
        <p:spPr>
          <a:xfrm>
            <a:off x="9391953" y="5541597"/>
            <a:ext cx="6180668" cy="9008534"/>
          </a:xfrm>
          <a:prstGeom prst="rect">
            <a:avLst/>
          </a:prstGeom>
        </p:spPr>
      </p:pic>
      <p:pic>
        <p:nvPicPr>
          <p:cNvPr id="690" name="aetherische-oele-ylang-ylang-aromatherapie.jpg" descr="aetherische-oele-ylang-ylang-aromatherapie.jpg"/>
          <p:cNvPicPr>
            <a:picLocks noChangeAspect="1"/>
          </p:cNvPicPr>
          <p:nvPr>
            <p:ph type="pic" idx="24"/>
          </p:nvPr>
        </p:nvPicPr>
        <p:blipFill>
          <a:blip r:embed="rId5">
            <a:extLst/>
          </a:blip>
          <a:srcRect l="15695" t="0" r="15695" b="0"/>
          <a:stretch>
            <a:fillRect/>
          </a:stretch>
        </p:blipFill>
        <p:spPr>
          <a:xfrm>
            <a:off x="1844524" y="5541597"/>
            <a:ext cx="6180668" cy="9008534"/>
          </a:xfrm>
          <a:prstGeom prst="rect">
            <a:avLst/>
          </a:prstGeom>
        </p:spPr>
      </p:pic>
      <p:sp>
        <p:nvSpPr>
          <p:cNvPr id="691" name="Rectangle 39"/>
          <p:cNvSpPr txBox="1"/>
          <p:nvPr/>
        </p:nvSpPr>
        <p:spPr>
          <a:xfrm>
            <a:off x="1855837" y="14931189"/>
            <a:ext cx="6157909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ÄTHERISCHES ÖL</a:t>
            </a:r>
          </a:p>
        </p:txBody>
      </p:sp>
      <p:sp>
        <p:nvSpPr>
          <p:cNvPr id="692" name="Rectangle 39"/>
          <p:cNvSpPr txBox="1"/>
          <p:nvPr/>
        </p:nvSpPr>
        <p:spPr>
          <a:xfrm>
            <a:off x="9403267" y="14931189"/>
            <a:ext cx="6157908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ZUCKER</a:t>
            </a:r>
          </a:p>
        </p:txBody>
      </p:sp>
      <p:sp>
        <p:nvSpPr>
          <p:cNvPr id="693" name="Rectangle 39"/>
          <p:cNvSpPr txBox="1"/>
          <p:nvPr/>
        </p:nvSpPr>
        <p:spPr>
          <a:xfrm>
            <a:off x="16950695" y="14931189"/>
            <a:ext cx="6157909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ALKOHOL</a:t>
            </a:r>
          </a:p>
        </p:txBody>
      </p:sp>
      <p:sp>
        <p:nvSpPr>
          <p:cNvPr id="694" name="Rectangle 39"/>
          <p:cNvSpPr txBox="1"/>
          <p:nvPr/>
        </p:nvSpPr>
        <p:spPr>
          <a:xfrm>
            <a:off x="24498121" y="14931189"/>
            <a:ext cx="6157909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>
              <a:lnSpc>
                <a:spcPct val="150000"/>
              </a:lnSpc>
              <a:defRPr spc="660" sz="3300">
                <a:solidFill>
                  <a:srgbClr val="38495C"/>
                </a:solidFill>
                <a:latin typeface="Facundo Regular"/>
                <a:ea typeface="Facundo Regular"/>
                <a:cs typeface="Facundo Regular"/>
                <a:sym typeface="Facundo Regular"/>
              </a:defRPr>
            </a:lvl1pPr>
          </a:lstStyle>
          <a:p>
            <a:pPr/>
            <a:r>
              <a:t>WASSER</a:t>
            </a:r>
          </a:p>
        </p:txBody>
      </p:sp>
      <p:sp>
        <p:nvSpPr>
          <p:cNvPr id="695" name="Lilie &amp; Lotus©"/>
          <p:cNvSpPr txBox="1"/>
          <p:nvPr/>
        </p:nvSpPr>
        <p:spPr>
          <a:xfrm>
            <a:off x="28257344" y="2329866"/>
            <a:ext cx="2378686" cy="669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>
              <a:defRPr sz="3400">
                <a:solidFill>
                  <a:srgbClr val="E88273"/>
                </a:solidFill>
                <a:latin typeface="Nickainley Normal"/>
                <a:ea typeface="Nickainley Normal"/>
                <a:cs typeface="Nickainley Normal"/>
                <a:sym typeface="Nickainley Normal"/>
              </a:defRPr>
            </a:lvl1pPr>
          </a:lstStyle>
          <a:p>
            <a:pPr/>
            <a:r>
              <a:t>Lilie &amp; Lotus©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60959" tIns="60959" rIns="60959" bIns="60959" numCol="1" spcCol="38100" rtlCol="0" anchor="ctr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0959" tIns="60959" rIns="60959" bIns="60959" numCol="1" spcCol="38100" rtlCol="0" anchor="t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60959" tIns="60959" rIns="60959" bIns="60959" numCol="1" spcCol="38100" rtlCol="0" anchor="ctr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0959" tIns="60959" rIns="60959" bIns="60959" numCol="1" spcCol="38100" rtlCol="0" anchor="t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